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1" r:id="rId3"/>
    <p:sldId id="283" r:id="rId5"/>
    <p:sldId id="263" r:id="rId6"/>
    <p:sldId id="274" r:id="rId7"/>
    <p:sldId id="308" r:id="rId8"/>
    <p:sldId id="268" r:id="rId9"/>
    <p:sldId id="309" r:id="rId10"/>
    <p:sldId id="277" r:id="rId11"/>
    <p:sldId id="310" r:id="rId12"/>
    <p:sldId id="311" r:id="rId13"/>
    <p:sldId id="312" r:id="rId14"/>
    <p:sldId id="313" r:id="rId15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262626"/>
    <a:srgbClr val="6A2D38"/>
    <a:srgbClr val="67315A"/>
    <a:srgbClr val="1D379B"/>
    <a:srgbClr val="C5ACD0"/>
    <a:srgbClr val="833636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9087" autoAdjust="0"/>
  </p:normalViewPr>
  <p:slideViewPr>
    <p:cSldViewPr snapToGrid="0">
      <p:cViewPr varScale="1">
        <p:scale>
          <a:sx n="58" d="100"/>
          <a:sy n="58" d="100"/>
        </p:scale>
        <p:origin x="-102" y="-1578"/>
      </p:cViewPr>
      <p:guideLst>
        <p:guide orient="horz" pos="221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6A17B598-81B1-4947-9A83-060E469C6E20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613764ED-30D4-4197-B15C-8AE7FEE48D0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764ED-30D4-4197-B15C-8AE7FEE48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764ED-30D4-4197-B15C-8AE7FEE48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764ED-30D4-4197-B15C-8AE7FEE48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764ED-30D4-4197-B15C-8AE7FEE48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764ED-30D4-4197-B15C-8AE7FEE48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764ED-30D4-4197-B15C-8AE7FEE48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764ED-30D4-4197-B15C-8AE7FEE48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764ED-30D4-4197-B15C-8AE7FEE48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764ED-30D4-4197-B15C-8AE7FEE48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764ED-30D4-4197-B15C-8AE7FEE48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764ED-30D4-4197-B15C-8AE7FEE48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764ED-30D4-4197-B15C-8AE7FEE48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8296797" y="5787828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srgbClr val="262626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srgbClr val="262626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srgbClr val="262626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srgbClr val="262626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srgbClr val="262626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  <a:endParaRPr lang="en-US" altLang="zh-CN" sz="100" dirty="0">
              <a:solidFill>
                <a:srgbClr val="262626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  <a:endParaRPr lang="en-US" altLang="zh-CN" sz="100" dirty="0">
              <a:solidFill>
                <a:srgbClr val="262626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  <a:endParaRPr lang="en-US" altLang="zh-CN" sz="100" dirty="0">
              <a:solidFill>
                <a:srgbClr val="262626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srgbClr val="262626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en-US" altLang="zh-CN" sz="100" dirty="0">
              <a:solidFill>
                <a:srgbClr val="262626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27194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50618" y="2590801"/>
            <a:ext cx="2952751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 smtClean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2020</a:t>
            </a:r>
            <a:endParaRPr lang="zh-CN" altLang="en-US" sz="80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41395" y="2590739"/>
            <a:ext cx="5830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800" dirty="0">
                <a:solidFill>
                  <a:schemeClr val="bg1"/>
                </a:solidFill>
                <a:effectLst/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在线调查表管理平台</a:t>
            </a:r>
            <a:endParaRPr lang="zh-CN" sz="4800" dirty="0">
              <a:solidFill>
                <a:schemeClr val="bg1"/>
              </a:solidFill>
              <a:effectLst/>
              <a:latin typeface="方正细谭黑简体" panose="02000000000000000000" pitchFamily="2" charset="-122"/>
              <a:ea typeface="方正细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11950" y="3514090"/>
            <a:ext cx="44900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effectLst/>
                <a:cs typeface="+mn-ea"/>
                <a:sym typeface="+mn-lt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75000"/>
                  </a:schemeClr>
                </a:solidFill>
                <a:effectLst/>
                <a:cs typeface="+mn-ea"/>
                <a:sym typeface="+mn-lt"/>
              </a:rPr>
              <a:t>Online Survey Management Platform</a:t>
            </a:r>
            <a:endParaRPr lang="en-US" altLang="zh-CN" sz="2000" dirty="0" smtClean="0">
              <a:solidFill>
                <a:schemeClr val="bg1">
                  <a:lumMod val="75000"/>
                </a:schemeClr>
              </a:solidFill>
              <a:effectLst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63005" y="4824095"/>
            <a:ext cx="5253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小组成员</a:t>
            </a: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：</a:t>
            </a:r>
            <a:r>
              <a:rPr lang="zh-CN" sz="2000" dirty="0" smtClean="0">
                <a:solidFill>
                  <a:schemeClr val="bg1"/>
                </a:solidFill>
                <a:cs typeface="+mn-ea"/>
                <a:sym typeface="+mn-lt"/>
              </a:rPr>
              <a:t>解文举</a:t>
            </a:r>
            <a:r>
              <a:rPr lang="zh-CN" altLang="en-US" sz="2000" b="1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sz="2000" dirty="0" smtClean="0">
                <a:solidFill>
                  <a:schemeClr val="bg1"/>
                </a:solidFill>
                <a:cs typeface="+mn-ea"/>
                <a:sym typeface="+mn-lt"/>
              </a:rPr>
              <a:t>张浩楠  徐伟康 李岩 赵哲</a:t>
            </a:r>
            <a:endParaRPr lang="zh-CN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357916" y="6134100"/>
            <a:ext cx="25146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2020.11.19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373589" cy="1295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1949" y="266702"/>
            <a:ext cx="85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73589" y="266702"/>
            <a:ext cx="30460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功能实现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73589" y="728365"/>
            <a:ext cx="362685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Functions realized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3451649" y="5645010"/>
            <a:ext cx="0" cy="1584734"/>
          </a:xfrm>
          <a:prstGeom prst="line">
            <a:avLst/>
          </a:prstGeom>
          <a:noFill/>
          <a:ln w="19050" cap="rnd">
            <a:solidFill>
              <a:srgbClr val="18171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5437071" y="5645010"/>
            <a:ext cx="0" cy="1584734"/>
          </a:xfrm>
          <a:prstGeom prst="line">
            <a:avLst/>
          </a:prstGeom>
          <a:noFill/>
          <a:ln w="19050" cap="rnd">
            <a:solidFill>
              <a:srgbClr val="18171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文本框 7"/>
          <p:cNvSpPr txBox="1"/>
          <p:nvPr/>
        </p:nvSpPr>
        <p:spPr>
          <a:xfrm>
            <a:off x="8459470" y="2133600"/>
            <a:ext cx="22440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dirty="0">
                <a:solidFill>
                  <a:schemeClr val="bg1"/>
                </a:solidFill>
                <a:cs typeface="+mn-ea"/>
                <a:sym typeface="+mn-lt"/>
              </a:rPr>
              <a:t>公司用户的功能，可以添加、修改调查表，编辑调查表中的问题，查看调查表所得结果，提交调查表至审核，删除已发布的调查表等功能。</a:t>
            </a:r>
            <a:endParaRPr 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5" y="1397000"/>
            <a:ext cx="8046085" cy="3948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373589" cy="1295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1949" y="266702"/>
            <a:ext cx="85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73589" y="266702"/>
            <a:ext cx="30460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功能实现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73589" y="728365"/>
            <a:ext cx="362685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Functions realized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3451649" y="5645010"/>
            <a:ext cx="0" cy="1584734"/>
          </a:xfrm>
          <a:prstGeom prst="line">
            <a:avLst/>
          </a:prstGeom>
          <a:noFill/>
          <a:ln w="19050" cap="rnd">
            <a:solidFill>
              <a:srgbClr val="18171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5437071" y="5645010"/>
            <a:ext cx="0" cy="1584734"/>
          </a:xfrm>
          <a:prstGeom prst="line">
            <a:avLst/>
          </a:prstGeom>
          <a:noFill/>
          <a:ln w="19050" cap="rnd">
            <a:solidFill>
              <a:srgbClr val="18171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文本框 7"/>
          <p:cNvSpPr txBox="1"/>
          <p:nvPr/>
        </p:nvSpPr>
        <p:spPr>
          <a:xfrm>
            <a:off x="8459470" y="2133600"/>
            <a:ext cx="22440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普通用户的功能，可以填写调查表、查看已完成的调查表等。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" y="1295400"/>
            <a:ext cx="7765415" cy="3782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27194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50618" y="2590801"/>
            <a:ext cx="2952751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 smtClean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2020</a:t>
            </a:r>
            <a:endParaRPr lang="zh-CN" altLang="en-US" sz="80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72020" y="3667125"/>
            <a:ext cx="44900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 smtClean="0">
                <a:effectLst/>
                <a:cs typeface="+mn-ea"/>
                <a:sym typeface="+mn-lt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75000"/>
                  </a:schemeClr>
                </a:solidFill>
                <a:effectLst/>
                <a:cs typeface="+mn-ea"/>
                <a:sym typeface="+mn-lt"/>
              </a:rPr>
              <a:t>thanks for your watching</a:t>
            </a:r>
            <a:endParaRPr lang="en-US" altLang="zh-CN" sz="2000" dirty="0" smtClean="0">
              <a:solidFill>
                <a:schemeClr val="bg1">
                  <a:lumMod val="75000"/>
                </a:schemeClr>
              </a:solidFill>
              <a:effectLst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63005" y="4824095"/>
            <a:ext cx="5253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小组成员</a:t>
            </a: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：</a:t>
            </a:r>
            <a:r>
              <a:rPr lang="zh-CN" sz="2000" dirty="0" smtClean="0">
                <a:solidFill>
                  <a:schemeClr val="bg1"/>
                </a:solidFill>
                <a:cs typeface="+mn-ea"/>
                <a:sym typeface="+mn-lt"/>
              </a:rPr>
              <a:t>解文举</a:t>
            </a:r>
            <a:r>
              <a:rPr lang="zh-CN" altLang="en-US" sz="2000" b="1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sz="2000" dirty="0" smtClean="0">
                <a:solidFill>
                  <a:schemeClr val="bg1"/>
                </a:solidFill>
                <a:cs typeface="+mn-ea"/>
                <a:sym typeface="+mn-lt"/>
              </a:rPr>
              <a:t>张浩楠  徐伟康 李岩 赵哲</a:t>
            </a:r>
            <a:endParaRPr lang="zh-CN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357916" y="6134100"/>
            <a:ext cx="25146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2020.11.19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28278" y="2835853"/>
            <a:ext cx="4856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4800" b="1" dirty="0">
                <a:solidFill>
                  <a:schemeClr val="bg1"/>
                </a:solidFill>
                <a:cs typeface="+mn-ea"/>
                <a:sym typeface="+mn-lt"/>
              </a:rPr>
              <a:t>谢谢您的聆听</a:t>
            </a:r>
            <a:endParaRPr lang="zh-CN" altLang="en-US" sz="4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516233" y="1452293"/>
            <a:ext cx="3817769" cy="36004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81250" y="2590801"/>
            <a:ext cx="29527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cs typeface="+mn-ea"/>
                <a:sym typeface="+mn-lt"/>
              </a:rPr>
              <a:t>目录</a:t>
            </a:r>
            <a:endParaRPr lang="zh-CN" altLang="en-US" sz="8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452284" y="1079528"/>
            <a:ext cx="1373589" cy="1295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14233" y="1346230"/>
            <a:ext cx="85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25740" y="1346200"/>
            <a:ext cx="15233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关于我们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25872" y="1807893"/>
            <a:ext cx="362685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About us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452284" y="2606822"/>
            <a:ext cx="1373589" cy="12954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814233" y="2873524"/>
            <a:ext cx="85725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825740" y="2873375"/>
            <a:ext cx="1798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工具与语言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825740" y="3333750"/>
            <a:ext cx="2719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Tools&amp;Language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452284" y="4324953"/>
            <a:ext cx="1373589" cy="12954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814233" y="4609435"/>
            <a:ext cx="85725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825740" y="4609465"/>
            <a:ext cx="15233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功能实现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825872" y="5071098"/>
            <a:ext cx="362685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Functions realized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  <p:bldP spid="16" grpId="0"/>
      <p:bldP spid="17" grpId="0"/>
      <p:bldP spid="18" grpId="0"/>
      <p:bldP spid="20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4725" y="672745"/>
            <a:ext cx="5845243" cy="55125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43967" y="3051243"/>
            <a:ext cx="51867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cs typeface="+mn-ea"/>
                <a:sym typeface="+mn-lt"/>
              </a:rPr>
              <a:t>关于我们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30007" y="4081927"/>
            <a:ext cx="417195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About us</a:t>
            </a:r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303871" y="3022791"/>
            <a:ext cx="22669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303871" y="3906018"/>
            <a:ext cx="22669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373589" cy="1295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1949" y="266702"/>
            <a:ext cx="85725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73589" y="266702"/>
            <a:ext cx="30460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关于我们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73589" y="728365"/>
            <a:ext cx="362685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About us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361950" y="1671680"/>
            <a:ext cx="1555115" cy="843555"/>
            <a:chOff x="896162" y="1338891"/>
            <a:chExt cx="1240753" cy="1174772"/>
          </a:xfrm>
        </p:grpSpPr>
        <p:sp>
          <p:nvSpPr>
            <p:cNvPr id="64" name="矩形 63"/>
            <p:cNvSpPr/>
            <p:nvPr/>
          </p:nvSpPr>
          <p:spPr>
            <a:xfrm rot="18900000">
              <a:off x="896162" y="1338891"/>
              <a:ext cx="1174772" cy="1174772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944618" y="1518793"/>
              <a:ext cx="1192297" cy="81269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cs typeface="+mn-ea"/>
                  <a:sym typeface="+mn-lt"/>
                </a:rPr>
                <a:t>解文举</a:t>
              </a:r>
              <a:endParaRPr lang="zh-CN" altLang="en-US" sz="3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422910" y="3498215"/>
            <a:ext cx="14916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dirty="0">
                <a:solidFill>
                  <a:schemeClr val="bg1"/>
                </a:solidFill>
                <a:cs typeface="+mn-ea"/>
                <a:sym typeface="+mn-lt"/>
              </a:rPr>
              <a:t>网页制作与实例生成，登录与注册功能的编写。</a:t>
            </a:r>
            <a:endParaRPr 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30475" y="1672315"/>
            <a:ext cx="1555115" cy="843555"/>
            <a:chOff x="896162" y="1338891"/>
            <a:chExt cx="1240753" cy="1174772"/>
          </a:xfrm>
        </p:grpSpPr>
        <p:sp>
          <p:nvSpPr>
            <p:cNvPr id="3" name="矩形 2"/>
            <p:cNvSpPr/>
            <p:nvPr/>
          </p:nvSpPr>
          <p:spPr>
            <a:xfrm rot="18900000">
              <a:off x="896162" y="1338891"/>
              <a:ext cx="1174772" cy="1174772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4618" y="1518793"/>
              <a:ext cx="1192297" cy="81269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cs typeface="+mn-ea"/>
                  <a:sym typeface="+mn-lt"/>
                </a:rPr>
                <a:t>张浩楠</a:t>
              </a:r>
              <a:endParaRPr lang="zh-CN" altLang="en-US" sz="3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09820" y="1672950"/>
            <a:ext cx="1555115" cy="843555"/>
            <a:chOff x="896162" y="1338891"/>
            <a:chExt cx="1240753" cy="1174772"/>
          </a:xfrm>
        </p:grpSpPr>
        <p:sp>
          <p:nvSpPr>
            <p:cNvPr id="10" name="矩形 9"/>
            <p:cNvSpPr/>
            <p:nvPr/>
          </p:nvSpPr>
          <p:spPr>
            <a:xfrm rot="18900000">
              <a:off x="896162" y="1338891"/>
              <a:ext cx="1174772" cy="1174772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944618" y="1518793"/>
              <a:ext cx="1192297" cy="81269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cs typeface="+mn-ea"/>
                  <a:sym typeface="+mn-lt"/>
                </a:rPr>
                <a:t>徐伟康</a:t>
              </a:r>
              <a:endParaRPr lang="zh-CN" altLang="en-US" sz="3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331710" y="1671680"/>
            <a:ext cx="1555115" cy="843555"/>
            <a:chOff x="896162" y="1338891"/>
            <a:chExt cx="1240753" cy="1174772"/>
          </a:xfrm>
        </p:grpSpPr>
        <p:sp>
          <p:nvSpPr>
            <p:cNvPr id="13" name="矩形 12"/>
            <p:cNvSpPr/>
            <p:nvPr/>
          </p:nvSpPr>
          <p:spPr>
            <a:xfrm rot="18900000">
              <a:off x="896162" y="1338891"/>
              <a:ext cx="1174772" cy="1174772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944618" y="1518793"/>
              <a:ext cx="1192297" cy="81269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cs typeface="+mn-ea"/>
                  <a:sym typeface="+mn-lt"/>
                </a:rPr>
                <a:t>李岩</a:t>
              </a:r>
              <a:endParaRPr lang="zh-CN" altLang="en-US" sz="3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752330" y="1671680"/>
            <a:ext cx="1555115" cy="843555"/>
            <a:chOff x="896162" y="1338891"/>
            <a:chExt cx="1240753" cy="1174772"/>
          </a:xfrm>
        </p:grpSpPr>
        <p:sp>
          <p:nvSpPr>
            <p:cNvPr id="16" name="矩形 15"/>
            <p:cNvSpPr/>
            <p:nvPr/>
          </p:nvSpPr>
          <p:spPr>
            <a:xfrm rot="18900000">
              <a:off x="896162" y="1338891"/>
              <a:ext cx="1174772" cy="1174772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944618" y="1518793"/>
              <a:ext cx="1192297" cy="81269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cs typeface="+mn-ea"/>
                  <a:sym typeface="+mn-lt"/>
                </a:rPr>
                <a:t>赵哲</a:t>
              </a:r>
              <a:endParaRPr lang="zh-CN" altLang="en-US" sz="3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520950" y="3498215"/>
            <a:ext cx="14916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dirty="0">
                <a:solidFill>
                  <a:schemeClr val="bg1"/>
                </a:solidFill>
                <a:cs typeface="+mn-ea"/>
                <a:sym typeface="+mn-lt"/>
              </a:rPr>
              <a:t>网页制作与数据库编写，实现调查表的创建与发布等功能。</a:t>
            </a:r>
            <a:endParaRPr 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00295" y="3498215"/>
            <a:ext cx="14916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dirty="0">
                <a:solidFill>
                  <a:schemeClr val="bg1"/>
                </a:solidFill>
                <a:cs typeface="+mn-ea"/>
                <a:sym typeface="+mn-lt"/>
              </a:rPr>
              <a:t>控制器、会话的编写，修改个人信息等功能的实现。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392670" y="3498215"/>
            <a:ext cx="149161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dirty="0">
                <a:solidFill>
                  <a:schemeClr val="bg1"/>
                </a:solidFill>
                <a:cs typeface="+mn-ea"/>
                <a:sym typeface="+mn-lt"/>
              </a:rPr>
              <a:t>管理员查看与修改普通和公司用户的信息功能的实现，查看所有调查表。</a:t>
            </a:r>
            <a:endParaRPr 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815830" y="3498215"/>
            <a:ext cx="149161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dirty="0">
                <a:solidFill>
                  <a:schemeClr val="bg1"/>
                </a:solidFill>
                <a:cs typeface="+mn-ea"/>
                <a:sym typeface="+mn-lt"/>
              </a:rPr>
              <a:t>管理员管理已发布的调查表与审核未发布的调查表，公司用户查看调查表调查结果。</a:t>
            </a:r>
            <a:endParaRPr 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7" grpId="0"/>
      <p:bldP spid="18" grpId="0"/>
      <p:bldP spid="19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4725" y="672745"/>
            <a:ext cx="5845243" cy="55125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43967" y="2871624"/>
            <a:ext cx="51867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cs typeface="+mn-ea"/>
                <a:sym typeface="+mn-lt"/>
              </a:rPr>
              <a:t>工具与语言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30007" y="3918637"/>
            <a:ext cx="417195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Tools&amp;Language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303871" y="2859501"/>
            <a:ext cx="22669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303871" y="3742728"/>
            <a:ext cx="22669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373589" cy="1295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1949" y="266702"/>
            <a:ext cx="85725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sz="36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73589" y="266702"/>
            <a:ext cx="30460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工具与语言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73589" y="728365"/>
            <a:ext cx="362685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Tools&amp;Language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7" name="Freeform 5"/>
          <p:cNvSpPr/>
          <p:nvPr/>
        </p:nvSpPr>
        <p:spPr bwMode="auto">
          <a:xfrm>
            <a:off x="5104935" y="1559362"/>
            <a:ext cx="2025915" cy="1194148"/>
          </a:xfrm>
          <a:custGeom>
            <a:avLst/>
            <a:gdLst>
              <a:gd name="T0" fmla="*/ 579995 w 798"/>
              <a:gd name="T1" fmla="*/ 631863 h 470"/>
              <a:gd name="T2" fmla="*/ 659537 w 798"/>
              <a:gd name="T3" fmla="*/ 779463 h 470"/>
              <a:gd name="T4" fmla="*/ 737422 w 798"/>
              <a:gd name="T5" fmla="*/ 631863 h 470"/>
              <a:gd name="T6" fmla="*/ 1045648 w 798"/>
              <a:gd name="T7" fmla="*/ 728052 h 470"/>
              <a:gd name="T8" fmla="*/ 1322388 w 798"/>
              <a:gd name="T9" fmla="*/ 230522 h 470"/>
              <a:gd name="T10" fmla="*/ 0 w 798"/>
              <a:gd name="T11" fmla="*/ 227205 h 470"/>
              <a:gd name="T12" fmla="*/ 275083 w 798"/>
              <a:gd name="T13" fmla="*/ 726393 h 470"/>
              <a:gd name="T14" fmla="*/ 579995 w 798"/>
              <a:gd name="T15" fmla="*/ 631863 h 47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98" h="470">
                <a:moveTo>
                  <a:pt x="350" y="381"/>
                </a:moveTo>
                <a:cubicBezTo>
                  <a:pt x="398" y="470"/>
                  <a:pt x="398" y="470"/>
                  <a:pt x="398" y="470"/>
                </a:cubicBezTo>
                <a:cubicBezTo>
                  <a:pt x="445" y="381"/>
                  <a:pt x="445" y="381"/>
                  <a:pt x="445" y="381"/>
                </a:cubicBezTo>
                <a:cubicBezTo>
                  <a:pt x="512" y="388"/>
                  <a:pt x="575" y="408"/>
                  <a:pt x="631" y="439"/>
                </a:cubicBezTo>
                <a:cubicBezTo>
                  <a:pt x="798" y="139"/>
                  <a:pt x="798" y="139"/>
                  <a:pt x="798" y="139"/>
                </a:cubicBezTo>
                <a:cubicBezTo>
                  <a:pt x="550" y="1"/>
                  <a:pt x="249" y="0"/>
                  <a:pt x="0" y="137"/>
                </a:cubicBezTo>
                <a:cubicBezTo>
                  <a:pt x="166" y="438"/>
                  <a:pt x="166" y="438"/>
                  <a:pt x="166" y="438"/>
                </a:cubicBezTo>
                <a:cubicBezTo>
                  <a:pt x="222" y="407"/>
                  <a:pt x="284" y="387"/>
                  <a:pt x="350" y="3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8" name="Freeform 6"/>
          <p:cNvSpPr/>
          <p:nvPr/>
        </p:nvSpPr>
        <p:spPr bwMode="auto">
          <a:xfrm>
            <a:off x="5083043" y="4730784"/>
            <a:ext cx="2025916" cy="1189284"/>
          </a:xfrm>
          <a:custGeom>
            <a:avLst/>
            <a:gdLst>
              <a:gd name="T0" fmla="*/ 594909 w 798"/>
              <a:gd name="T1" fmla="*/ 144310 h 468"/>
              <a:gd name="T2" fmla="*/ 672794 w 798"/>
              <a:gd name="T3" fmla="*/ 0 h 468"/>
              <a:gd name="T4" fmla="*/ 747365 w 798"/>
              <a:gd name="T5" fmla="*/ 144310 h 468"/>
              <a:gd name="T6" fmla="*/ 1050619 w 798"/>
              <a:gd name="T7" fmla="*/ 51421 h 468"/>
              <a:gd name="T8" fmla="*/ 1322388 w 798"/>
              <a:gd name="T9" fmla="*/ 552359 h 468"/>
              <a:gd name="T10" fmla="*/ 0 w 798"/>
              <a:gd name="T11" fmla="*/ 539089 h 468"/>
              <a:gd name="T12" fmla="*/ 280055 w 798"/>
              <a:gd name="T13" fmla="*/ 43127 h 468"/>
              <a:gd name="T14" fmla="*/ 594909 w 798"/>
              <a:gd name="T15" fmla="*/ 144310 h 46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98" h="468">
                <a:moveTo>
                  <a:pt x="359" y="87"/>
                </a:moveTo>
                <a:cubicBezTo>
                  <a:pt x="406" y="0"/>
                  <a:pt x="406" y="0"/>
                  <a:pt x="406" y="0"/>
                </a:cubicBezTo>
                <a:cubicBezTo>
                  <a:pt x="451" y="87"/>
                  <a:pt x="451" y="87"/>
                  <a:pt x="451" y="87"/>
                </a:cubicBezTo>
                <a:cubicBezTo>
                  <a:pt x="517" y="80"/>
                  <a:pt x="579" y="61"/>
                  <a:pt x="634" y="31"/>
                </a:cubicBezTo>
                <a:cubicBezTo>
                  <a:pt x="798" y="333"/>
                  <a:pt x="798" y="333"/>
                  <a:pt x="798" y="333"/>
                </a:cubicBezTo>
                <a:cubicBezTo>
                  <a:pt x="548" y="468"/>
                  <a:pt x="246" y="465"/>
                  <a:pt x="0" y="325"/>
                </a:cubicBezTo>
                <a:cubicBezTo>
                  <a:pt x="169" y="26"/>
                  <a:pt x="169" y="26"/>
                  <a:pt x="169" y="26"/>
                </a:cubicBezTo>
                <a:cubicBezTo>
                  <a:pt x="226" y="59"/>
                  <a:pt x="291" y="80"/>
                  <a:pt x="359" y="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9" name="Freeform 7"/>
          <p:cNvSpPr/>
          <p:nvPr/>
        </p:nvSpPr>
        <p:spPr bwMode="auto">
          <a:xfrm>
            <a:off x="4022661" y="3750659"/>
            <a:ext cx="1454379" cy="1770548"/>
          </a:xfrm>
          <a:custGeom>
            <a:avLst/>
            <a:gdLst>
              <a:gd name="T0" fmla="*/ 644481 w 573"/>
              <a:gd name="T1" fmla="*/ 328305 h 697"/>
              <a:gd name="T2" fmla="*/ 806843 w 573"/>
              <a:gd name="T3" fmla="*/ 321673 h 697"/>
              <a:gd name="T4" fmla="*/ 722349 w 573"/>
              <a:gd name="T5" fmla="*/ 459295 h 697"/>
              <a:gd name="T6" fmla="*/ 949325 w 573"/>
              <a:gd name="T7" fmla="*/ 669875 h 697"/>
              <a:gd name="T8" fmla="*/ 652764 w 573"/>
              <a:gd name="T9" fmla="*/ 1155700 h 697"/>
              <a:gd name="T10" fmla="*/ 0 w 573"/>
              <a:gd name="T11" fmla="*/ 4974 h 697"/>
              <a:gd name="T12" fmla="*/ 569926 w 573"/>
              <a:gd name="T13" fmla="*/ 0 h 697"/>
              <a:gd name="T14" fmla="*/ 644481 w 573"/>
              <a:gd name="T15" fmla="*/ 328305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3" h="697">
                <a:moveTo>
                  <a:pt x="389" y="198"/>
                </a:moveTo>
                <a:cubicBezTo>
                  <a:pt x="487" y="194"/>
                  <a:pt x="487" y="194"/>
                  <a:pt x="487" y="194"/>
                </a:cubicBezTo>
                <a:cubicBezTo>
                  <a:pt x="436" y="277"/>
                  <a:pt x="436" y="277"/>
                  <a:pt x="436" y="277"/>
                </a:cubicBezTo>
                <a:cubicBezTo>
                  <a:pt x="473" y="328"/>
                  <a:pt x="520" y="371"/>
                  <a:pt x="573" y="404"/>
                </a:cubicBezTo>
                <a:cubicBezTo>
                  <a:pt x="394" y="697"/>
                  <a:pt x="394" y="697"/>
                  <a:pt x="394" y="697"/>
                </a:cubicBezTo>
                <a:cubicBezTo>
                  <a:pt x="152" y="549"/>
                  <a:pt x="3" y="287"/>
                  <a:pt x="0" y="3"/>
                </a:cubicBezTo>
                <a:cubicBezTo>
                  <a:pt x="344" y="0"/>
                  <a:pt x="344" y="0"/>
                  <a:pt x="344" y="0"/>
                </a:cubicBezTo>
                <a:cubicBezTo>
                  <a:pt x="345" y="71"/>
                  <a:pt x="361" y="138"/>
                  <a:pt x="389" y="198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Freeform 8"/>
          <p:cNvSpPr/>
          <p:nvPr/>
        </p:nvSpPr>
        <p:spPr bwMode="auto">
          <a:xfrm>
            <a:off x="4025095" y="1943629"/>
            <a:ext cx="1464107" cy="1770548"/>
          </a:xfrm>
          <a:custGeom>
            <a:avLst/>
            <a:gdLst>
              <a:gd name="T0" fmla="*/ 698951 w 577"/>
              <a:gd name="T1" fmla="*/ 734541 h 697"/>
              <a:gd name="T2" fmla="*/ 790047 w 577"/>
              <a:gd name="T3" fmla="*/ 868848 h 697"/>
              <a:gd name="T4" fmla="*/ 627731 w 577"/>
              <a:gd name="T5" fmla="*/ 868848 h 697"/>
              <a:gd name="T6" fmla="*/ 568105 w 577"/>
              <a:gd name="T7" fmla="*/ 1155700 h 697"/>
              <a:gd name="T8" fmla="*/ 0 w 577"/>
              <a:gd name="T9" fmla="*/ 1142435 h 697"/>
              <a:gd name="T10" fmla="*/ 665826 w 577"/>
              <a:gd name="T11" fmla="*/ 0 h 697"/>
              <a:gd name="T12" fmla="*/ 955675 w 577"/>
              <a:gd name="T13" fmla="*/ 489141 h 697"/>
              <a:gd name="T14" fmla="*/ 698951 w 577"/>
              <a:gd name="T15" fmla="*/ 734541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7" h="697">
                <a:moveTo>
                  <a:pt x="422" y="443"/>
                </a:moveTo>
                <a:cubicBezTo>
                  <a:pt x="477" y="524"/>
                  <a:pt x="477" y="524"/>
                  <a:pt x="477" y="524"/>
                </a:cubicBezTo>
                <a:cubicBezTo>
                  <a:pt x="379" y="524"/>
                  <a:pt x="379" y="524"/>
                  <a:pt x="379" y="524"/>
                </a:cubicBezTo>
                <a:cubicBezTo>
                  <a:pt x="357" y="578"/>
                  <a:pt x="344" y="636"/>
                  <a:pt x="343" y="697"/>
                </a:cubicBezTo>
                <a:cubicBezTo>
                  <a:pt x="0" y="689"/>
                  <a:pt x="0" y="689"/>
                  <a:pt x="0" y="689"/>
                </a:cubicBezTo>
                <a:cubicBezTo>
                  <a:pt x="6" y="406"/>
                  <a:pt x="158" y="145"/>
                  <a:pt x="402" y="0"/>
                </a:cubicBezTo>
                <a:cubicBezTo>
                  <a:pt x="577" y="295"/>
                  <a:pt x="577" y="295"/>
                  <a:pt x="577" y="295"/>
                </a:cubicBezTo>
                <a:cubicBezTo>
                  <a:pt x="515" y="332"/>
                  <a:pt x="462" y="383"/>
                  <a:pt x="422" y="443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" name="Freeform 9"/>
          <p:cNvSpPr/>
          <p:nvPr/>
        </p:nvSpPr>
        <p:spPr bwMode="auto">
          <a:xfrm>
            <a:off x="6736853" y="3765251"/>
            <a:ext cx="1464107" cy="1770548"/>
          </a:xfrm>
          <a:custGeom>
            <a:avLst/>
            <a:gdLst>
              <a:gd name="T0" fmla="*/ 256724 w 577"/>
              <a:gd name="T1" fmla="*/ 419501 h 697"/>
              <a:gd name="T2" fmla="*/ 165628 w 577"/>
              <a:gd name="T3" fmla="*/ 285194 h 697"/>
              <a:gd name="T4" fmla="*/ 327944 w 577"/>
              <a:gd name="T5" fmla="*/ 285194 h 697"/>
              <a:gd name="T6" fmla="*/ 387570 w 577"/>
              <a:gd name="T7" fmla="*/ 0 h 697"/>
              <a:gd name="T8" fmla="*/ 955675 w 577"/>
              <a:gd name="T9" fmla="*/ 11607 h 697"/>
              <a:gd name="T10" fmla="*/ 289849 w 577"/>
              <a:gd name="T11" fmla="*/ 1155700 h 697"/>
              <a:gd name="T12" fmla="*/ 0 w 577"/>
              <a:gd name="T13" fmla="*/ 664901 h 697"/>
              <a:gd name="T14" fmla="*/ 256724 w 577"/>
              <a:gd name="T15" fmla="*/ 419501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7" h="697">
                <a:moveTo>
                  <a:pt x="155" y="253"/>
                </a:moveTo>
                <a:cubicBezTo>
                  <a:pt x="100" y="172"/>
                  <a:pt x="100" y="172"/>
                  <a:pt x="100" y="172"/>
                </a:cubicBezTo>
                <a:cubicBezTo>
                  <a:pt x="198" y="172"/>
                  <a:pt x="198" y="172"/>
                  <a:pt x="198" y="172"/>
                </a:cubicBezTo>
                <a:cubicBezTo>
                  <a:pt x="220" y="119"/>
                  <a:pt x="233" y="61"/>
                  <a:pt x="234" y="0"/>
                </a:cubicBezTo>
                <a:cubicBezTo>
                  <a:pt x="577" y="7"/>
                  <a:pt x="577" y="7"/>
                  <a:pt x="577" y="7"/>
                </a:cubicBezTo>
                <a:cubicBezTo>
                  <a:pt x="571" y="291"/>
                  <a:pt x="419" y="551"/>
                  <a:pt x="175" y="697"/>
                </a:cubicBezTo>
                <a:cubicBezTo>
                  <a:pt x="0" y="401"/>
                  <a:pt x="0" y="401"/>
                  <a:pt x="0" y="401"/>
                </a:cubicBezTo>
                <a:cubicBezTo>
                  <a:pt x="62" y="364"/>
                  <a:pt x="115" y="314"/>
                  <a:pt x="155" y="253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2" name="Freeform 10"/>
          <p:cNvSpPr/>
          <p:nvPr/>
        </p:nvSpPr>
        <p:spPr bwMode="auto">
          <a:xfrm>
            <a:off x="6744149" y="1953359"/>
            <a:ext cx="1456811" cy="1770548"/>
          </a:xfrm>
          <a:custGeom>
            <a:avLst/>
            <a:gdLst>
              <a:gd name="T0" fmla="*/ 0 w 574"/>
              <a:gd name="T1" fmla="*/ 485825 h 697"/>
              <a:gd name="T2" fmla="*/ 294882 w 574"/>
              <a:gd name="T3" fmla="*/ 0 h 697"/>
              <a:gd name="T4" fmla="*/ 950913 w 574"/>
              <a:gd name="T5" fmla="*/ 1147409 h 697"/>
              <a:gd name="T6" fmla="*/ 382685 w 574"/>
              <a:gd name="T7" fmla="*/ 1155700 h 697"/>
              <a:gd name="T8" fmla="*/ 314762 w 574"/>
              <a:gd name="T9" fmla="*/ 842318 h 697"/>
              <a:gd name="T10" fmla="*/ 150755 w 574"/>
              <a:gd name="T11" fmla="*/ 847292 h 697"/>
              <a:gd name="T12" fmla="*/ 238557 w 574"/>
              <a:gd name="T13" fmla="*/ 709669 h 697"/>
              <a:gd name="T14" fmla="*/ 0 w 574"/>
              <a:gd name="T15" fmla="*/ 485825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4" h="697">
                <a:moveTo>
                  <a:pt x="0" y="293"/>
                </a:moveTo>
                <a:cubicBezTo>
                  <a:pt x="178" y="0"/>
                  <a:pt x="178" y="0"/>
                  <a:pt x="178" y="0"/>
                </a:cubicBezTo>
                <a:cubicBezTo>
                  <a:pt x="421" y="147"/>
                  <a:pt x="571" y="409"/>
                  <a:pt x="574" y="692"/>
                </a:cubicBezTo>
                <a:cubicBezTo>
                  <a:pt x="231" y="697"/>
                  <a:pt x="231" y="697"/>
                  <a:pt x="231" y="697"/>
                </a:cubicBezTo>
                <a:cubicBezTo>
                  <a:pt x="230" y="630"/>
                  <a:pt x="215" y="566"/>
                  <a:pt x="190" y="508"/>
                </a:cubicBezTo>
                <a:cubicBezTo>
                  <a:pt x="91" y="511"/>
                  <a:pt x="91" y="511"/>
                  <a:pt x="91" y="511"/>
                </a:cubicBezTo>
                <a:cubicBezTo>
                  <a:pt x="144" y="428"/>
                  <a:pt x="144" y="428"/>
                  <a:pt x="144" y="428"/>
                </a:cubicBezTo>
                <a:cubicBezTo>
                  <a:pt x="106" y="374"/>
                  <a:pt x="57" y="328"/>
                  <a:pt x="0" y="293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53" name="Group 12"/>
          <p:cNvGrpSpPr/>
          <p:nvPr/>
        </p:nvGrpSpPr>
        <p:grpSpPr>
          <a:xfrm>
            <a:off x="4389228" y="4236575"/>
            <a:ext cx="701337" cy="570696"/>
            <a:chOff x="1550139" y="1314466"/>
            <a:chExt cx="509139" cy="414300"/>
          </a:xfrm>
          <a:solidFill>
            <a:schemeClr val="bg1"/>
          </a:solidFill>
        </p:grpSpPr>
        <p:sp>
          <p:nvSpPr>
            <p:cNvPr id="54" name="Freeform 5"/>
            <p:cNvSpPr>
              <a:spLocks noEditPoints="1"/>
            </p:cNvSpPr>
            <p:nvPr/>
          </p:nvSpPr>
          <p:spPr bwMode="auto">
            <a:xfrm>
              <a:off x="1550139" y="1314466"/>
              <a:ext cx="509139" cy="414300"/>
            </a:xfrm>
            <a:custGeom>
              <a:avLst/>
              <a:gdLst>
                <a:gd name="T0" fmla="*/ 78 w 153"/>
                <a:gd name="T1" fmla="*/ 0 h 125"/>
                <a:gd name="T2" fmla="*/ 0 w 153"/>
                <a:gd name="T3" fmla="*/ 69 h 125"/>
                <a:gd name="T4" fmla="*/ 15 w 153"/>
                <a:gd name="T5" fmla="*/ 69 h 125"/>
                <a:gd name="T6" fmla="*/ 21 w 153"/>
                <a:gd name="T7" fmla="*/ 64 h 125"/>
                <a:gd name="T8" fmla="*/ 21 w 153"/>
                <a:gd name="T9" fmla="*/ 121 h 125"/>
                <a:gd name="T10" fmla="*/ 24 w 153"/>
                <a:gd name="T11" fmla="*/ 125 h 125"/>
                <a:gd name="T12" fmla="*/ 62 w 153"/>
                <a:gd name="T13" fmla="*/ 125 h 125"/>
                <a:gd name="T14" fmla="*/ 63 w 153"/>
                <a:gd name="T15" fmla="*/ 93 h 125"/>
                <a:gd name="T16" fmla="*/ 67 w 153"/>
                <a:gd name="T17" fmla="*/ 88 h 125"/>
                <a:gd name="T18" fmla="*/ 83 w 153"/>
                <a:gd name="T19" fmla="*/ 88 h 125"/>
                <a:gd name="T20" fmla="*/ 89 w 153"/>
                <a:gd name="T21" fmla="*/ 93 h 125"/>
                <a:gd name="T22" fmla="*/ 89 w 153"/>
                <a:gd name="T23" fmla="*/ 125 h 125"/>
                <a:gd name="T24" fmla="*/ 126 w 153"/>
                <a:gd name="T25" fmla="*/ 125 h 125"/>
                <a:gd name="T26" fmla="*/ 130 w 153"/>
                <a:gd name="T27" fmla="*/ 120 h 125"/>
                <a:gd name="T28" fmla="*/ 130 w 153"/>
                <a:gd name="T29" fmla="*/ 63 h 125"/>
                <a:gd name="T30" fmla="*/ 136 w 153"/>
                <a:gd name="T31" fmla="*/ 69 h 125"/>
                <a:gd name="T32" fmla="*/ 153 w 153"/>
                <a:gd name="T33" fmla="*/ 69 h 125"/>
                <a:gd name="T34" fmla="*/ 78 w 153"/>
                <a:gd name="T35" fmla="*/ 0 h 125"/>
                <a:gd name="T36" fmla="*/ 76 w 153"/>
                <a:gd name="T37" fmla="*/ 76 h 125"/>
                <a:gd name="T38" fmla="*/ 60 w 153"/>
                <a:gd name="T39" fmla="*/ 60 h 125"/>
                <a:gd name="T40" fmla="*/ 76 w 153"/>
                <a:gd name="T41" fmla="*/ 43 h 125"/>
                <a:gd name="T42" fmla="*/ 92 w 153"/>
                <a:gd name="T43" fmla="*/ 60 h 125"/>
                <a:gd name="T44" fmla="*/ 76 w 153"/>
                <a:gd name="T45" fmla="*/ 7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5">
                  <a:moveTo>
                    <a:pt x="78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5" y="78"/>
                    <a:pt x="15" y="69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1" y="121"/>
                    <a:pt x="21" y="125"/>
                    <a:pt x="24" y="125"/>
                  </a:cubicBezTo>
                  <a:cubicBezTo>
                    <a:pt x="28" y="125"/>
                    <a:pt x="62" y="125"/>
                    <a:pt x="62" y="125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3" y="93"/>
                    <a:pt x="62" y="88"/>
                    <a:pt x="67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9" y="88"/>
                    <a:pt x="89" y="93"/>
                    <a:pt x="89" y="93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5"/>
                    <a:pt x="121" y="125"/>
                    <a:pt x="126" y="125"/>
                  </a:cubicBezTo>
                  <a:cubicBezTo>
                    <a:pt x="131" y="125"/>
                    <a:pt x="130" y="120"/>
                    <a:pt x="130" y="120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6" y="69"/>
                    <a:pt x="136" y="69"/>
                    <a:pt x="136" y="69"/>
                  </a:cubicBezTo>
                  <a:cubicBezTo>
                    <a:pt x="148" y="77"/>
                    <a:pt x="153" y="69"/>
                    <a:pt x="153" y="69"/>
                  </a:cubicBezTo>
                  <a:lnTo>
                    <a:pt x="78" y="0"/>
                  </a:lnTo>
                  <a:close/>
                  <a:moveTo>
                    <a:pt x="76" y="76"/>
                  </a:moveTo>
                  <a:cubicBezTo>
                    <a:pt x="67" y="76"/>
                    <a:pt x="60" y="69"/>
                    <a:pt x="60" y="60"/>
                  </a:cubicBezTo>
                  <a:cubicBezTo>
                    <a:pt x="60" y="50"/>
                    <a:pt x="67" y="43"/>
                    <a:pt x="76" y="43"/>
                  </a:cubicBezTo>
                  <a:cubicBezTo>
                    <a:pt x="85" y="43"/>
                    <a:pt x="92" y="50"/>
                    <a:pt x="92" y="60"/>
                  </a:cubicBezTo>
                  <a:cubicBezTo>
                    <a:pt x="92" y="69"/>
                    <a:pt x="85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Freeform 6"/>
            <p:cNvSpPr/>
            <p:nvPr/>
          </p:nvSpPr>
          <p:spPr bwMode="auto">
            <a:xfrm>
              <a:off x="1949464" y="1366877"/>
              <a:ext cx="49916" cy="10232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0 h 41"/>
                <a:gd name="T4" fmla="*/ 0 w 20"/>
                <a:gd name="T5" fmla="*/ 0 h 41"/>
                <a:gd name="T6" fmla="*/ 0 w 20"/>
                <a:gd name="T7" fmla="*/ 24 h 41"/>
                <a:gd name="T8" fmla="*/ 20 w 20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2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Oval 7"/>
            <p:cNvSpPr>
              <a:spLocks noChangeArrowheads="1"/>
            </p:cNvSpPr>
            <p:nvPr/>
          </p:nvSpPr>
          <p:spPr bwMode="auto">
            <a:xfrm>
              <a:off x="1777255" y="1484179"/>
              <a:ext cx="52412" cy="549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7" name="Freeform 34"/>
          <p:cNvSpPr/>
          <p:nvPr/>
        </p:nvSpPr>
        <p:spPr bwMode="auto">
          <a:xfrm>
            <a:off x="7218403" y="2692707"/>
            <a:ext cx="508304" cy="449934"/>
          </a:xfrm>
          <a:custGeom>
            <a:avLst/>
            <a:gdLst>
              <a:gd name="T0" fmla="*/ 331787 w 136"/>
              <a:gd name="T1" fmla="*/ 117317 h 120"/>
              <a:gd name="T2" fmla="*/ 165894 w 136"/>
              <a:gd name="T3" fmla="*/ 0 h 120"/>
              <a:gd name="T4" fmla="*/ 0 w 136"/>
              <a:gd name="T5" fmla="*/ 117317 h 120"/>
              <a:gd name="T6" fmla="*/ 90266 w 136"/>
              <a:gd name="T7" fmla="*/ 222413 h 120"/>
              <a:gd name="T8" fmla="*/ 53671 w 136"/>
              <a:gd name="T9" fmla="*/ 293292 h 120"/>
              <a:gd name="T10" fmla="*/ 178092 w 136"/>
              <a:gd name="T11" fmla="*/ 234634 h 120"/>
              <a:gd name="T12" fmla="*/ 331787 w 136"/>
              <a:gd name="T13" fmla="*/ 117317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6" y="0"/>
                  <a:pt x="68" y="0"/>
                </a:cubicBezTo>
                <a:cubicBezTo>
                  <a:pt x="31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7" y="106"/>
                  <a:pt x="22" y="120"/>
                </a:cubicBezTo>
                <a:cubicBezTo>
                  <a:pt x="22" y="120"/>
                  <a:pt x="54" y="111"/>
                  <a:pt x="73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Freeform 55"/>
          <p:cNvSpPr>
            <a:spLocks noEditPoints="1"/>
          </p:cNvSpPr>
          <p:nvPr/>
        </p:nvSpPr>
        <p:spPr bwMode="auto">
          <a:xfrm>
            <a:off x="5807800" y="5063977"/>
            <a:ext cx="603155" cy="629906"/>
          </a:xfrm>
          <a:custGeom>
            <a:avLst/>
            <a:gdLst>
              <a:gd name="T0" fmla="*/ 253757 w 129"/>
              <a:gd name="T1" fmla="*/ 281274 h 135"/>
              <a:gd name="T2" fmla="*/ 388279 w 129"/>
              <a:gd name="T3" fmla="*/ 79490 h 135"/>
              <a:gd name="T4" fmla="*/ 388279 w 129"/>
              <a:gd name="T5" fmla="*/ 64204 h 135"/>
              <a:gd name="T6" fmla="*/ 357706 w 129"/>
              <a:gd name="T7" fmla="*/ 30573 h 135"/>
              <a:gd name="T8" fmla="*/ 342420 w 129"/>
              <a:gd name="T9" fmla="*/ 30573 h 135"/>
              <a:gd name="T10" fmla="*/ 327133 w 129"/>
              <a:gd name="T11" fmla="*/ 48917 h 135"/>
              <a:gd name="T12" fmla="*/ 308789 w 129"/>
              <a:gd name="T13" fmla="*/ 48917 h 135"/>
              <a:gd name="T14" fmla="*/ 308789 w 129"/>
              <a:gd name="T15" fmla="*/ 0 h 135"/>
              <a:gd name="T16" fmla="*/ 82548 w 129"/>
              <a:gd name="T17" fmla="*/ 0 h 135"/>
              <a:gd name="T18" fmla="*/ 82548 w 129"/>
              <a:gd name="T19" fmla="*/ 48917 h 135"/>
              <a:gd name="T20" fmla="*/ 67261 w 129"/>
              <a:gd name="T21" fmla="*/ 48917 h 135"/>
              <a:gd name="T22" fmla="*/ 51974 w 129"/>
              <a:gd name="T23" fmla="*/ 30573 h 135"/>
              <a:gd name="T24" fmla="*/ 36688 w 129"/>
              <a:gd name="T25" fmla="*/ 30573 h 135"/>
              <a:gd name="T26" fmla="*/ 3057 w 129"/>
              <a:gd name="T27" fmla="*/ 64204 h 135"/>
              <a:gd name="T28" fmla="*/ 3057 w 129"/>
              <a:gd name="T29" fmla="*/ 79490 h 135"/>
              <a:gd name="T30" fmla="*/ 140637 w 129"/>
              <a:gd name="T31" fmla="*/ 281274 h 135"/>
              <a:gd name="T32" fmla="*/ 180382 w 129"/>
              <a:gd name="T33" fmla="*/ 299618 h 135"/>
              <a:gd name="T34" fmla="*/ 180382 w 129"/>
              <a:gd name="T35" fmla="*/ 314905 h 135"/>
              <a:gd name="T36" fmla="*/ 165095 w 129"/>
              <a:gd name="T37" fmla="*/ 324077 h 135"/>
              <a:gd name="T38" fmla="*/ 180382 w 129"/>
              <a:gd name="T39" fmla="*/ 330191 h 135"/>
              <a:gd name="T40" fmla="*/ 180382 w 129"/>
              <a:gd name="T41" fmla="*/ 348535 h 135"/>
              <a:gd name="T42" fmla="*/ 165095 w 129"/>
              <a:gd name="T43" fmla="*/ 363822 h 135"/>
              <a:gd name="T44" fmla="*/ 146751 w 129"/>
              <a:gd name="T45" fmla="*/ 379108 h 135"/>
              <a:gd name="T46" fmla="*/ 131465 w 129"/>
              <a:gd name="T47" fmla="*/ 394395 h 135"/>
              <a:gd name="T48" fmla="*/ 149809 w 129"/>
              <a:gd name="T49" fmla="*/ 412739 h 135"/>
              <a:gd name="T50" fmla="*/ 244585 w 129"/>
              <a:gd name="T51" fmla="*/ 412739 h 135"/>
              <a:gd name="T52" fmla="*/ 259872 w 129"/>
              <a:gd name="T53" fmla="*/ 394395 h 135"/>
              <a:gd name="T54" fmla="*/ 244585 w 129"/>
              <a:gd name="T55" fmla="*/ 379108 h 135"/>
              <a:gd name="T56" fmla="*/ 226242 w 129"/>
              <a:gd name="T57" fmla="*/ 363822 h 135"/>
              <a:gd name="T58" fmla="*/ 210955 w 129"/>
              <a:gd name="T59" fmla="*/ 348535 h 135"/>
              <a:gd name="T60" fmla="*/ 210955 w 129"/>
              <a:gd name="T61" fmla="*/ 330191 h 135"/>
              <a:gd name="T62" fmla="*/ 229299 w 129"/>
              <a:gd name="T63" fmla="*/ 324077 h 135"/>
              <a:gd name="T64" fmla="*/ 210955 w 129"/>
              <a:gd name="T65" fmla="*/ 314905 h 135"/>
              <a:gd name="T66" fmla="*/ 210955 w 129"/>
              <a:gd name="T67" fmla="*/ 299618 h 135"/>
              <a:gd name="T68" fmla="*/ 253757 w 129"/>
              <a:gd name="T69" fmla="*/ 281274 h 135"/>
              <a:gd name="T70" fmla="*/ 308789 w 129"/>
              <a:gd name="T71" fmla="*/ 64204 h 135"/>
              <a:gd name="T72" fmla="*/ 327133 w 129"/>
              <a:gd name="T73" fmla="*/ 64204 h 135"/>
              <a:gd name="T74" fmla="*/ 342420 w 129"/>
              <a:gd name="T75" fmla="*/ 48917 h 135"/>
              <a:gd name="T76" fmla="*/ 357706 w 129"/>
              <a:gd name="T77" fmla="*/ 64204 h 135"/>
              <a:gd name="T78" fmla="*/ 357706 w 129"/>
              <a:gd name="T79" fmla="*/ 79490 h 135"/>
              <a:gd name="T80" fmla="*/ 278216 w 129"/>
              <a:gd name="T81" fmla="*/ 217070 h 135"/>
              <a:gd name="T82" fmla="*/ 308789 w 129"/>
              <a:gd name="T83" fmla="*/ 64204 h 135"/>
              <a:gd name="T84" fmla="*/ 110063 w 129"/>
              <a:gd name="T85" fmla="*/ 220127 h 135"/>
              <a:gd name="T86" fmla="*/ 30573 w 129"/>
              <a:gd name="T87" fmla="*/ 82548 h 135"/>
              <a:gd name="T88" fmla="*/ 30573 w 129"/>
              <a:gd name="T89" fmla="*/ 67261 h 135"/>
              <a:gd name="T90" fmla="*/ 45860 w 129"/>
              <a:gd name="T91" fmla="*/ 51975 h 135"/>
              <a:gd name="T92" fmla="*/ 61146 w 129"/>
              <a:gd name="T93" fmla="*/ 67261 h 135"/>
              <a:gd name="T94" fmla="*/ 79490 w 129"/>
              <a:gd name="T95" fmla="*/ 67261 h 135"/>
              <a:gd name="T96" fmla="*/ 110063 w 129"/>
              <a:gd name="T97" fmla="*/ 220127 h 13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59" name="Group 25"/>
          <p:cNvGrpSpPr/>
          <p:nvPr/>
        </p:nvGrpSpPr>
        <p:grpSpPr>
          <a:xfrm>
            <a:off x="4422846" y="2693791"/>
            <a:ext cx="481769" cy="474123"/>
            <a:chOff x="1587575" y="2265358"/>
            <a:chExt cx="314468" cy="309477"/>
          </a:xfrm>
          <a:solidFill>
            <a:schemeClr val="bg1"/>
          </a:solidFill>
        </p:grpSpPr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1587575" y="2265358"/>
              <a:ext cx="314468" cy="309477"/>
            </a:xfrm>
            <a:custGeom>
              <a:avLst/>
              <a:gdLst>
                <a:gd name="T0" fmla="*/ 82 w 95"/>
                <a:gd name="T1" fmla="*/ 57 h 93"/>
                <a:gd name="T2" fmla="*/ 95 w 95"/>
                <a:gd name="T3" fmla="*/ 51 h 93"/>
                <a:gd name="T4" fmla="*/ 95 w 95"/>
                <a:gd name="T5" fmla="*/ 41 h 93"/>
                <a:gd name="T6" fmla="*/ 82 w 95"/>
                <a:gd name="T7" fmla="*/ 36 h 93"/>
                <a:gd name="T8" fmla="*/ 80 w 95"/>
                <a:gd name="T9" fmla="*/ 30 h 93"/>
                <a:gd name="T10" fmla="*/ 85 w 95"/>
                <a:gd name="T11" fmla="*/ 17 h 93"/>
                <a:gd name="T12" fmla="*/ 77 w 95"/>
                <a:gd name="T13" fmla="*/ 10 h 93"/>
                <a:gd name="T14" fmla="*/ 64 w 95"/>
                <a:gd name="T15" fmla="*/ 15 h 93"/>
                <a:gd name="T16" fmla="*/ 59 w 95"/>
                <a:gd name="T17" fmla="*/ 13 h 93"/>
                <a:gd name="T18" fmla="*/ 53 w 95"/>
                <a:gd name="T19" fmla="*/ 0 h 93"/>
                <a:gd name="T20" fmla="*/ 42 w 95"/>
                <a:gd name="T21" fmla="*/ 0 h 93"/>
                <a:gd name="T22" fmla="*/ 37 w 95"/>
                <a:gd name="T23" fmla="*/ 13 h 93"/>
                <a:gd name="T24" fmla="*/ 31 w 95"/>
                <a:gd name="T25" fmla="*/ 15 h 93"/>
                <a:gd name="T26" fmla="*/ 18 w 95"/>
                <a:gd name="T27" fmla="*/ 10 h 93"/>
                <a:gd name="T28" fmla="*/ 10 w 95"/>
                <a:gd name="T29" fmla="*/ 17 h 93"/>
                <a:gd name="T30" fmla="*/ 16 w 95"/>
                <a:gd name="T31" fmla="*/ 30 h 93"/>
                <a:gd name="T32" fmla="*/ 13 w 95"/>
                <a:gd name="T33" fmla="*/ 36 h 93"/>
                <a:gd name="T34" fmla="*/ 0 w 95"/>
                <a:gd name="T35" fmla="*/ 41 h 93"/>
                <a:gd name="T36" fmla="*/ 0 w 95"/>
                <a:gd name="T37" fmla="*/ 52 h 93"/>
                <a:gd name="T38" fmla="*/ 13 w 95"/>
                <a:gd name="T39" fmla="*/ 57 h 93"/>
                <a:gd name="T40" fmla="*/ 16 w 95"/>
                <a:gd name="T41" fmla="*/ 63 h 93"/>
                <a:gd name="T42" fmla="*/ 11 w 95"/>
                <a:gd name="T43" fmla="*/ 76 h 93"/>
                <a:gd name="T44" fmla="*/ 18 w 95"/>
                <a:gd name="T45" fmla="*/ 83 h 93"/>
                <a:gd name="T46" fmla="*/ 31 w 95"/>
                <a:gd name="T47" fmla="*/ 78 h 93"/>
                <a:gd name="T48" fmla="*/ 37 w 95"/>
                <a:gd name="T49" fmla="*/ 80 h 93"/>
                <a:gd name="T50" fmla="*/ 43 w 95"/>
                <a:gd name="T51" fmla="*/ 93 h 93"/>
                <a:gd name="T52" fmla="*/ 53 w 95"/>
                <a:gd name="T53" fmla="*/ 93 h 93"/>
                <a:gd name="T54" fmla="*/ 59 w 95"/>
                <a:gd name="T55" fmla="*/ 80 h 93"/>
                <a:gd name="T56" fmla="*/ 64 w 95"/>
                <a:gd name="T57" fmla="*/ 78 h 93"/>
                <a:gd name="T58" fmla="*/ 78 w 95"/>
                <a:gd name="T59" fmla="*/ 83 h 93"/>
                <a:gd name="T60" fmla="*/ 85 w 95"/>
                <a:gd name="T61" fmla="*/ 75 h 93"/>
                <a:gd name="T62" fmla="*/ 80 w 95"/>
                <a:gd name="T63" fmla="*/ 63 h 93"/>
                <a:gd name="T64" fmla="*/ 82 w 95"/>
                <a:gd name="T65" fmla="*/ 57 h 93"/>
                <a:gd name="T66" fmla="*/ 48 w 95"/>
                <a:gd name="T67" fmla="*/ 61 h 93"/>
                <a:gd name="T68" fmla="*/ 33 w 95"/>
                <a:gd name="T69" fmla="*/ 46 h 93"/>
                <a:gd name="T70" fmla="*/ 48 w 95"/>
                <a:gd name="T71" fmla="*/ 32 h 93"/>
                <a:gd name="T72" fmla="*/ 63 w 95"/>
                <a:gd name="T73" fmla="*/ 46 h 93"/>
                <a:gd name="T74" fmla="*/ 48 w 95"/>
                <a:gd name="T75" fmla="*/ 6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5" h="93">
                  <a:moveTo>
                    <a:pt x="82" y="57"/>
                  </a:moveTo>
                  <a:cubicBezTo>
                    <a:pt x="82" y="57"/>
                    <a:pt x="95" y="52"/>
                    <a:pt x="95" y="5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0"/>
                    <a:pt x="82" y="36"/>
                    <a:pt x="82" y="36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5" y="17"/>
                    <a:pt x="85" y="17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9"/>
                    <a:pt x="64" y="15"/>
                    <a:pt x="64" y="15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3" y="0"/>
                    <a:pt x="5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37" y="13"/>
                    <a:pt x="37" y="13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18" y="10"/>
                    <a:pt x="18" y="1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6" y="30"/>
                    <a:pt x="16" y="30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0" y="41"/>
                    <a:pt x="0" y="4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13" y="57"/>
                    <a:pt x="13" y="57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0" y="75"/>
                    <a:pt x="11" y="7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4"/>
                    <a:pt x="31" y="78"/>
                    <a:pt x="31" y="78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37" y="80"/>
                    <a:pt x="42" y="93"/>
                    <a:pt x="43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4" y="93"/>
                    <a:pt x="59" y="80"/>
                    <a:pt x="59" y="80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4" y="78"/>
                    <a:pt x="77" y="83"/>
                    <a:pt x="78" y="83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6" y="75"/>
                    <a:pt x="80" y="63"/>
                    <a:pt x="80" y="63"/>
                  </a:cubicBezTo>
                  <a:lnTo>
                    <a:pt x="82" y="57"/>
                  </a:lnTo>
                  <a:close/>
                  <a:moveTo>
                    <a:pt x="48" y="61"/>
                  </a:moveTo>
                  <a:cubicBezTo>
                    <a:pt x="39" y="61"/>
                    <a:pt x="33" y="55"/>
                    <a:pt x="33" y="46"/>
                  </a:cubicBezTo>
                  <a:cubicBezTo>
                    <a:pt x="33" y="38"/>
                    <a:pt x="39" y="32"/>
                    <a:pt x="48" y="32"/>
                  </a:cubicBezTo>
                  <a:cubicBezTo>
                    <a:pt x="56" y="32"/>
                    <a:pt x="63" y="38"/>
                    <a:pt x="63" y="46"/>
                  </a:cubicBezTo>
                  <a:cubicBezTo>
                    <a:pt x="63" y="55"/>
                    <a:pt x="56" y="61"/>
                    <a:pt x="48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1" name="Oval 60"/>
            <p:cNvSpPr>
              <a:spLocks noChangeArrowheads="1"/>
            </p:cNvSpPr>
            <p:nvPr/>
          </p:nvSpPr>
          <p:spPr bwMode="auto">
            <a:xfrm>
              <a:off x="1712364" y="2387652"/>
              <a:ext cx="64890" cy="623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2" name="Group 28"/>
          <p:cNvGrpSpPr/>
          <p:nvPr/>
        </p:nvGrpSpPr>
        <p:grpSpPr>
          <a:xfrm>
            <a:off x="7314137" y="4291092"/>
            <a:ext cx="411680" cy="516183"/>
            <a:chOff x="5106627" y="2260366"/>
            <a:chExt cx="324452" cy="406813"/>
          </a:xfrm>
          <a:solidFill>
            <a:schemeClr val="bg1"/>
          </a:solidFill>
        </p:grpSpPr>
        <p:sp>
          <p:nvSpPr>
            <p:cNvPr id="63" name="Freeform 80"/>
            <p:cNvSpPr/>
            <p:nvPr/>
          </p:nvSpPr>
          <p:spPr bwMode="auto">
            <a:xfrm>
              <a:off x="5106627" y="2430079"/>
              <a:ext cx="324452" cy="134772"/>
            </a:xfrm>
            <a:custGeom>
              <a:avLst/>
              <a:gdLst>
                <a:gd name="T0" fmla="*/ 49 w 98"/>
                <a:gd name="T1" fmla="*/ 16 h 40"/>
                <a:gd name="T2" fmla="*/ 2 w 98"/>
                <a:gd name="T3" fmla="*/ 0 h 40"/>
                <a:gd name="T4" fmla="*/ 0 w 98"/>
                <a:gd name="T5" fmla="*/ 5 h 40"/>
                <a:gd name="T6" fmla="*/ 0 w 98"/>
                <a:gd name="T7" fmla="*/ 20 h 40"/>
                <a:gd name="T8" fmla="*/ 49 w 98"/>
                <a:gd name="T9" fmla="*/ 40 h 40"/>
                <a:gd name="T10" fmla="*/ 98 w 98"/>
                <a:gd name="T11" fmla="*/ 20 h 40"/>
                <a:gd name="T12" fmla="*/ 98 w 98"/>
                <a:gd name="T13" fmla="*/ 5 h 40"/>
                <a:gd name="T14" fmla="*/ 96 w 98"/>
                <a:gd name="T15" fmla="*/ 0 h 40"/>
                <a:gd name="T16" fmla="*/ 49 w 98"/>
                <a:gd name="T17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6"/>
                  </a:moveTo>
                  <a:cubicBezTo>
                    <a:pt x="26" y="16"/>
                    <a:pt x="7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ubicBezTo>
                    <a:pt x="91" y="9"/>
                    <a:pt x="72" y="16"/>
                    <a:pt x="4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4" name="Freeform 81"/>
            <p:cNvSpPr/>
            <p:nvPr/>
          </p:nvSpPr>
          <p:spPr bwMode="auto">
            <a:xfrm>
              <a:off x="5106627" y="2534902"/>
              <a:ext cx="324452" cy="132277"/>
            </a:xfrm>
            <a:custGeom>
              <a:avLst/>
              <a:gdLst>
                <a:gd name="T0" fmla="*/ 49 w 98"/>
                <a:gd name="T1" fmla="*/ 15 h 40"/>
                <a:gd name="T2" fmla="*/ 2 w 98"/>
                <a:gd name="T3" fmla="*/ 0 h 40"/>
                <a:gd name="T4" fmla="*/ 0 w 98"/>
                <a:gd name="T5" fmla="*/ 4 h 40"/>
                <a:gd name="T6" fmla="*/ 0 w 98"/>
                <a:gd name="T7" fmla="*/ 19 h 40"/>
                <a:gd name="T8" fmla="*/ 49 w 98"/>
                <a:gd name="T9" fmla="*/ 40 h 40"/>
                <a:gd name="T10" fmla="*/ 98 w 98"/>
                <a:gd name="T11" fmla="*/ 19 h 40"/>
                <a:gd name="T12" fmla="*/ 98 w 98"/>
                <a:gd name="T13" fmla="*/ 4 h 40"/>
                <a:gd name="T14" fmla="*/ 96 w 98"/>
                <a:gd name="T15" fmla="*/ 0 h 40"/>
                <a:gd name="T16" fmla="*/ 49 w 98"/>
                <a:gd name="T17" fmla="*/ 1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5"/>
                  </a:moveTo>
                  <a:cubicBezTo>
                    <a:pt x="26" y="15"/>
                    <a:pt x="7" y="9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19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3"/>
                    <a:pt x="97" y="1"/>
                    <a:pt x="96" y="0"/>
                  </a:cubicBezTo>
                  <a:cubicBezTo>
                    <a:pt x="91" y="9"/>
                    <a:pt x="72" y="15"/>
                    <a:pt x="4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Freeform 82"/>
            <p:cNvSpPr/>
            <p:nvPr/>
          </p:nvSpPr>
          <p:spPr bwMode="auto">
            <a:xfrm>
              <a:off x="5106627" y="2330248"/>
              <a:ext cx="324452" cy="137269"/>
            </a:xfrm>
            <a:custGeom>
              <a:avLst/>
              <a:gdLst>
                <a:gd name="T0" fmla="*/ 96 w 98"/>
                <a:gd name="T1" fmla="*/ 0 h 41"/>
                <a:gd name="T2" fmla="*/ 49 w 98"/>
                <a:gd name="T3" fmla="*/ 15 h 41"/>
                <a:gd name="T4" fmla="*/ 2 w 98"/>
                <a:gd name="T5" fmla="*/ 0 h 41"/>
                <a:gd name="T6" fmla="*/ 0 w 98"/>
                <a:gd name="T7" fmla="*/ 5 h 41"/>
                <a:gd name="T8" fmla="*/ 0 w 98"/>
                <a:gd name="T9" fmla="*/ 20 h 41"/>
                <a:gd name="T10" fmla="*/ 49 w 98"/>
                <a:gd name="T11" fmla="*/ 41 h 41"/>
                <a:gd name="T12" fmla="*/ 98 w 98"/>
                <a:gd name="T13" fmla="*/ 20 h 41"/>
                <a:gd name="T14" fmla="*/ 98 w 98"/>
                <a:gd name="T15" fmla="*/ 5 h 41"/>
                <a:gd name="T16" fmla="*/ 96 w 98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1">
                  <a:moveTo>
                    <a:pt x="96" y="0"/>
                  </a:moveTo>
                  <a:cubicBezTo>
                    <a:pt x="95" y="9"/>
                    <a:pt x="75" y="15"/>
                    <a:pt x="49" y="15"/>
                  </a:cubicBezTo>
                  <a:cubicBezTo>
                    <a:pt x="24" y="15"/>
                    <a:pt x="3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1"/>
                    <a:pt x="49" y="41"/>
                  </a:cubicBezTo>
                  <a:cubicBezTo>
                    <a:pt x="76" y="41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Oval 83"/>
            <p:cNvSpPr>
              <a:spLocks noChangeArrowheads="1"/>
            </p:cNvSpPr>
            <p:nvPr/>
          </p:nvSpPr>
          <p:spPr bwMode="auto">
            <a:xfrm>
              <a:off x="5111618" y="2260366"/>
              <a:ext cx="316965" cy="10731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7" name="Group 33"/>
          <p:cNvGrpSpPr/>
          <p:nvPr/>
        </p:nvGrpSpPr>
        <p:grpSpPr>
          <a:xfrm>
            <a:off x="5823099" y="1772579"/>
            <a:ext cx="572700" cy="645955"/>
            <a:chOff x="5513440" y="1766202"/>
            <a:chExt cx="429274" cy="484183"/>
          </a:xfrm>
          <a:solidFill>
            <a:schemeClr val="bg1"/>
          </a:solidFill>
        </p:grpSpPr>
        <p:sp>
          <p:nvSpPr>
            <p:cNvPr id="68" name="Freeform 147"/>
            <p:cNvSpPr/>
            <p:nvPr/>
          </p:nvSpPr>
          <p:spPr bwMode="auto">
            <a:xfrm>
              <a:off x="5513440" y="1766202"/>
              <a:ext cx="429274" cy="87353"/>
            </a:xfrm>
            <a:custGeom>
              <a:avLst/>
              <a:gdLst>
                <a:gd name="T0" fmla="*/ 68 w 129"/>
                <a:gd name="T1" fmla="*/ 8 h 26"/>
                <a:gd name="T2" fmla="*/ 68 w 129"/>
                <a:gd name="T3" fmla="*/ 4 h 26"/>
                <a:gd name="T4" fmla="*/ 64 w 129"/>
                <a:gd name="T5" fmla="*/ 0 h 26"/>
                <a:gd name="T6" fmla="*/ 61 w 129"/>
                <a:gd name="T7" fmla="*/ 4 h 26"/>
                <a:gd name="T8" fmla="*/ 61 w 129"/>
                <a:gd name="T9" fmla="*/ 8 h 26"/>
                <a:gd name="T10" fmla="*/ 0 w 129"/>
                <a:gd name="T11" fmla="*/ 8 h 26"/>
                <a:gd name="T12" fmla="*/ 0 w 129"/>
                <a:gd name="T13" fmla="*/ 26 h 26"/>
                <a:gd name="T14" fmla="*/ 129 w 129"/>
                <a:gd name="T15" fmla="*/ 26 h 26"/>
                <a:gd name="T16" fmla="*/ 129 w 129"/>
                <a:gd name="T17" fmla="*/ 8 h 26"/>
                <a:gd name="T18" fmla="*/ 68 w 129"/>
                <a:gd name="T1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26">
                  <a:moveTo>
                    <a:pt x="68" y="8"/>
                  </a:moveTo>
                  <a:cubicBezTo>
                    <a:pt x="68" y="4"/>
                    <a:pt x="68" y="4"/>
                    <a:pt x="68" y="4"/>
                  </a:cubicBezTo>
                  <a:cubicBezTo>
                    <a:pt x="68" y="2"/>
                    <a:pt x="66" y="0"/>
                    <a:pt x="64" y="0"/>
                  </a:cubicBezTo>
                  <a:cubicBezTo>
                    <a:pt x="63" y="0"/>
                    <a:pt x="61" y="2"/>
                    <a:pt x="61" y="4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9" y="8"/>
                    <a:pt x="129" y="8"/>
                    <a:pt x="129" y="8"/>
                  </a:cubicBezTo>
                  <a:lnTo>
                    <a:pt x="6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Freeform 148"/>
            <p:cNvSpPr>
              <a:spLocks noEditPoints="1"/>
            </p:cNvSpPr>
            <p:nvPr/>
          </p:nvSpPr>
          <p:spPr bwMode="auto">
            <a:xfrm>
              <a:off x="5550876" y="1873521"/>
              <a:ext cx="356897" cy="376864"/>
            </a:xfrm>
            <a:custGeom>
              <a:avLst/>
              <a:gdLst>
                <a:gd name="T0" fmla="*/ 143 w 143"/>
                <a:gd name="T1" fmla="*/ 95 h 151"/>
                <a:gd name="T2" fmla="*/ 143 w 143"/>
                <a:gd name="T3" fmla="*/ 0 h 151"/>
                <a:gd name="T4" fmla="*/ 0 w 143"/>
                <a:gd name="T5" fmla="*/ 0 h 151"/>
                <a:gd name="T6" fmla="*/ 0 w 143"/>
                <a:gd name="T7" fmla="*/ 95 h 151"/>
                <a:gd name="T8" fmla="*/ 63 w 143"/>
                <a:gd name="T9" fmla="*/ 95 h 151"/>
                <a:gd name="T10" fmla="*/ 63 w 143"/>
                <a:gd name="T11" fmla="*/ 125 h 151"/>
                <a:gd name="T12" fmla="*/ 45 w 143"/>
                <a:gd name="T13" fmla="*/ 125 h 151"/>
                <a:gd name="T14" fmla="*/ 45 w 143"/>
                <a:gd name="T15" fmla="*/ 121 h 151"/>
                <a:gd name="T16" fmla="*/ 37 w 143"/>
                <a:gd name="T17" fmla="*/ 121 h 151"/>
                <a:gd name="T18" fmla="*/ 25 w 143"/>
                <a:gd name="T19" fmla="*/ 151 h 151"/>
                <a:gd name="T20" fmla="*/ 33 w 143"/>
                <a:gd name="T21" fmla="*/ 151 h 151"/>
                <a:gd name="T22" fmla="*/ 40 w 143"/>
                <a:gd name="T23" fmla="*/ 137 h 151"/>
                <a:gd name="T24" fmla="*/ 104 w 143"/>
                <a:gd name="T25" fmla="*/ 137 h 151"/>
                <a:gd name="T26" fmla="*/ 109 w 143"/>
                <a:gd name="T27" fmla="*/ 151 h 151"/>
                <a:gd name="T28" fmla="*/ 119 w 143"/>
                <a:gd name="T29" fmla="*/ 151 h 151"/>
                <a:gd name="T30" fmla="*/ 107 w 143"/>
                <a:gd name="T31" fmla="*/ 121 h 151"/>
                <a:gd name="T32" fmla="*/ 97 w 143"/>
                <a:gd name="T33" fmla="*/ 121 h 151"/>
                <a:gd name="T34" fmla="*/ 97 w 143"/>
                <a:gd name="T35" fmla="*/ 125 h 151"/>
                <a:gd name="T36" fmla="*/ 80 w 143"/>
                <a:gd name="T37" fmla="*/ 125 h 151"/>
                <a:gd name="T38" fmla="*/ 80 w 143"/>
                <a:gd name="T39" fmla="*/ 95 h 151"/>
                <a:gd name="T40" fmla="*/ 143 w 143"/>
                <a:gd name="T41" fmla="*/ 95 h 151"/>
                <a:gd name="T42" fmla="*/ 92 w 143"/>
                <a:gd name="T43" fmla="*/ 28 h 151"/>
                <a:gd name="T44" fmla="*/ 133 w 143"/>
                <a:gd name="T45" fmla="*/ 28 h 151"/>
                <a:gd name="T46" fmla="*/ 133 w 143"/>
                <a:gd name="T47" fmla="*/ 37 h 151"/>
                <a:gd name="T48" fmla="*/ 92 w 143"/>
                <a:gd name="T49" fmla="*/ 37 h 151"/>
                <a:gd name="T50" fmla="*/ 92 w 143"/>
                <a:gd name="T51" fmla="*/ 28 h 151"/>
                <a:gd name="T52" fmla="*/ 92 w 143"/>
                <a:gd name="T53" fmla="*/ 46 h 151"/>
                <a:gd name="T54" fmla="*/ 133 w 143"/>
                <a:gd name="T55" fmla="*/ 46 h 151"/>
                <a:gd name="T56" fmla="*/ 133 w 143"/>
                <a:gd name="T57" fmla="*/ 56 h 151"/>
                <a:gd name="T58" fmla="*/ 92 w 143"/>
                <a:gd name="T59" fmla="*/ 56 h 151"/>
                <a:gd name="T60" fmla="*/ 92 w 143"/>
                <a:gd name="T61" fmla="*/ 46 h 151"/>
                <a:gd name="T62" fmla="*/ 92 w 143"/>
                <a:gd name="T63" fmla="*/ 63 h 151"/>
                <a:gd name="T64" fmla="*/ 133 w 143"/>
                <a:gd name="T65" fmla="*/ 63 h 151"/>
                <a:gd name="T66" fmla="*/ 133 w 143"/>
                <a:gd name="T67" fmla="*/ 74 h 151"/>
                <a:gd name="T68" fmla="*/ 92 w 143"/>
                <a:gd name="T69" fmla="*/ 74 h 151"/>
                <a:gd name="T70" fmla="*/ 92 w 143"/>
                <a:gd name="T71" fmla="*/ 63 h 151"/>
                <a:gd name="T72" fmla="*/ 8 w 143"/>
                <a:gd name="T73" fmla="*/ 75 h 151"/>
                <a:gd name="T74" fmla="*/ 8 w 143"/>
                <a:gd name="T75" fmla="*/ 24 h 151"/>
                <a:gd name="T76" fmla="*/ 83 w 143"/>
                <a:gd name="T77" fmla="*/ 24 h 151"/>
                <a:gd name="T78" fmla="*/ 83 w 143"/>
                <a:gd name="T79" fmla="*/ 75 h 151"/>
                <a:gd name="T80" fmla="*/ 8 w 143"/>
                <a:gd name="T81" fmla="*/ 7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3" h="151">
                  <a:moveTo>
                    <a:pt x="143" y="95"/>
                  </a:moveTo>
                  <a:lnTo>
                    <a:pt x="143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63" y="95"/>
                  </a:lnTo>
                  <a:lnTo>
                    <a:pt x="63" y="125"/>
                  </a:lnTo>
                  <a:lnTo>
                    <a:pt x="45" y="125"/>
                  </a:lnTo>
                  <a:lnTo>
                    <a:pt x="45" y="121"/>
                  </a:lnTo>
                  <a:lnTo>
                    <a:pt x="37" y="121"/>
                  </a:lnTo>
                  <a:lnTo>
                    <a:pt x="25" y="151"/>
                  </a:lnTo>
                  <a:lnTo>
                    <a:pt x="33" y="151"/>
                  </a:lnTo>
                  <a:lnTo>
                    <a:pt x="40" y="137"/>
                  </a:lnTo>
                  <a:lnTo>
                    <a:pt x="104" y="137"/>
                  </a:lnTo>
                  <a:lnTo>
                    <a:pt x="109" y="151"/>
                  </a:lnTo>
                  <a:lnTo>
                    <a:pt x="119" y="151"/>
                  </a:lnTo>
                  <a:lnTo>
                    <a:pt x="107" y="121"/>
                  </a:lnTo>
                  <a:lnTo>
                    <a:pt x="97" y="121"/>
                  </a:lnTo>
                  <a:lnTo>
                    <a:pt x="97" y="125"/>
                  </a:lnTo>
                  <a:lnTo>
                    <a:pt x="80" y="125"/>
                  </a:lnTo>
                  <a:lnTo>
                    <a:pt x="80" y="95"/>
                  </a:lnTo>
                  <a:lnTo>
                    <a:pt x="143" y="95"/>
                  </a:lnTo>
                  <a:close/>
                  <a:moveTo>
                    <a:pt x="92" y="28"/>
                  </a:moveTo>
                  <a:lnTo>
                    <a:pt x="133" y="28"/>
                  </a:lnTo>
                  <a:lnTo>
                    <a:pt x="133" y="37"/>
                  </a:lnTo>
                  <a:lnTo>
                    <a:pt x="92" y="37"/>
                  </a:lnTo>
                  <a:lnTo>
                    <a:pt x="92" y="28"/>
                  </a:lnTo>
                  <a:close/>
                  <a:moveTo>
                    <a:pt x="92" y="46"/>
                  </a:moveTo>
                  <a:lnTo>
                    <a:pt x="133" y="46"/>
                  </a:lnTo>
                  <a:lnTo>
                    <a:pt x="133" y="56"/>
                  </a:lnTo>
                  <a:lnTo>
                    <a:pt x="92" y="56"/>
                  </a:lnTo>
                  <a:lnTo>
                    <a:pt x="92" y="46"/>
                  </a:lnTo>
                  <a:close/>
                  <a:moveTo>
                    <a:pt x="92" y="63"/>
                  </a:moveTo>
                  <a:lnTo>
                    <a:pt x="133" y="63"/>
                  </a:lnTo>
                  <a:lnTo>
                    <a:pt x="133" y="74"/>
                  </a:lnTo>
                  <a:lnTo>
                    <a:pt x="92" y="74"/>
                  </a:lnTo>
                  <a:lnTo>
                    <a:pt x="92" y="63"/>
                  </a:lnTo>
                  <a:close/>
                  <a:moveTo>
                    <a:pt x="8" y="75"/>
                  </a:moveTo>
                  <a:lnTo>
                    <a:pt x="8" y="24"/>
                  </a:lnTo>
                  <a:lnTo>
                    <a:pt x="83" y="24"/>
                  </a:lnTo>
                  <a:lnTo>
                    <a:pt x="83" y="75"/>
                  </a:lnTo>
                  <a:lnTo>
                    <a:pt x="8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Freeform 149"/>
            <p:cNvSpPr/>
            <p:nvPr/>
          </p:nvSpPr>
          <p:spPr bwMode="auto">
            <a:xfrm>
              <a:off x="5578330" y="1945898"/>
              <a:ext cx="174705" cy="102328"/>
            </a:xfrm>
            <a:custGeom>
              <a:avLst/>
              <a:gdLst>
                <a:gd name="T0" fmla="*/ 58 w 70"/>
                <a:gd name="T1" fmla="*/ 12 h 41"/>
                <a:gd name="T2" fmla="*/ 54 w 70"/>
                <a:gd name="T3" fmla="*/ 20 h 41"/>
                <a:gd name="T4" fmla="*/ 48 w 70"/>
                <a:gd name="T5" fmla="*/ 16 h 41"/>
                <a:gd name="T6" fmla="*/ 48 w 70"/>
                <a:gd name="T7" fmla="*/ 16 h 41"/>
                <a:gd name="T8" fmla="*/ 34 w 70"/>
                <a:gd name="T9" fmla="*/ 8 h 41"/>
                <a:gd name="T10" fmla="*/ 32 w 70"/>
                <a:gd name="T11" fmla="*/ 12 h 41"/>
                <a:gd name="T12" fmla="*/ 28 w 70"/>
                <a:gd name="T13" fmla="*/ 20 h 41"/>
                <a:gd name="T14" fmla="*/ 16 w 70"/>
                <a:gd name="T15" fmla="*/ 12 h 41"/>
                <a:gd name="T16" fmla="*/ 12 w 70"/>
                <a:gd name="T17" fmla="*/ 17 h 41"/>
                <a:gd name="T18" fmla="*/ 12 w 70"/>
                <a:gd name="T19" fmla="*/ 17 h 41"/>
                <a:gd name="T20" fmla="*/ 0 w 70"/>
                <a:gd name="T21" fmla="*/ 37 h 41"/>
                <a:gd name="T22" fmla="*/ 5 w 70"/>
                <a:gd name="T23" fmla="*/ 41 h 41"/>
                <a:gd name="T24" fmla="*/ 17 w 70"/>
                <a:gd name="T25" fmla="*/ 21 h 41"/>
                <a:gd name="T26" fmla="*/ 24 w 70"/>
                <a:gd name="T27" fmla="*/ 25 h 41"/>
                <a:gd name="T28" fmla="*/ 24 w 70"/>
                <a:gd name="T29" fmla="*/ 25 h 41"/>
                <a:gd name="T30" fmla="*/ 30 w 70"/>
                <a:gd name="T31" fmla="*/ 29 h 41"/>
                <a:gd name="T32" fmla="*/ 37 w 70"/>
                <a:gd name="T33" fmla="*/ 17 h 41"/>
                <a:gd name="T34" fmla="*/ 42 w 70"/>
                <a:gd name="T35" fmla="*/ 21 h 41"/>
                <a:gd name="T36" fmla="*/ 42 w 70"/>
                <a:gd name="T37" fmla="*/ 21 h 41"/>
                <a:gd name="T38" fmla="*/ 56 w 70"/>
                <a:gd name="T39" fmla="*/ 28 h 41"/>
                <a:gd name="T40" fmla="*/ 57 w 70"/>
                <a:gd name="T41" fmla="*/ 28 h 41"/>
                <a:gd name="T42" fmla="*/ 57 w 70"/>
                <a:gd name="T43" fmla="*/ 28 h 41"/>
                <a:gd name="T44" fmla="*/ 64 w 70"/>
                <a:gd name="T45" fmla="*/ 17 h 41"/>
                <a:gd name="T46" fmla="*/ 64 w 70"/>
                <a:gd name="T47" fmla="*/ 17 h 41"/>
                <a:gd name="T48" fmla="*/ 70 w 70"/>
                <a:gd name="T49" fmla="*/ 4 h 41"/>
                <a:gd name="T50" fmla="*/ 65 w 70"/>
                <a:gd name="T51" fmla="*/ 0 h 41"/>
                <a:gd name="T52" fmla="*/ 58 w 70"/>
                <a:gd name="T5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41">
                  <a:moveTo>
                    <a:pt x="58" y="12"/>
                  </a:moveTo>
                  <a:lnTo>
                    <a:pt x="54" y="20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34" y="8"/>
                  </a:lnTo>
                  <a:lnTo>
                    <a:pt x="32" y="12"/>
                  </a:lnTo>
                  <a:lnTo>
                    <a:pt x="28" y="20"/>
                  </a:lnTo>
                  <a:lnTo>
                    <a:pt x="16" y="12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0" y="37"/>
                  </a:lnTo>
                  <a:lnTo>
                    <a:pt x="5" y="41"/>
                  </a:lnTo>
                  <a:lnTo>
                    <a:pt x="17" y="21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30" y="29"/>
                  </a:lnTo>
                  <a:lnTo>
                    <a:pt x="37" y="17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56" y="28"/>
                  </a:lnTo>
                  <a:lnTo>
                    <a:pt x="57" y="28"/>
                  </a:lnTo>
                  <a:lnTo>
                    <a:pt x="57" y="28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70" y="4"/>
                  </a:lnTo>
                  <a:lnTo>
                    <a:pt x="65" y="0"/>
                  </a:lnTo>
                  <a:lnTo>
                    <a:pt x="5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71" name="组 7"/>
          <p:cNvGrpSpPr/>
          <p:nvPr/>
        </p:nvGrpSpPr>
        <p:grpSpPr>
          <a:xfrm>
            <a:off x="5619417" y="3071350"/>
            <a:ext cx="996951" cy="1165225"/>
            <a:chOff x="4333875" y="882650"/>
            <a:chExt cx="996950" cy="1165225"/>
          </a:xfr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72" name="Freeform 67"/>
            <p:cNvSpPr/>
            <p:nvPr/>
          </p:nvSpPr>
          <p:spPr bwMode="auto">
            <a:xfrm>
              <a:off x="4724400" y="1838325"/>
              <a:ext cx="219075" cy="41275"/>
            </a:xfrm>
            <a:custGeom>
              <a:avLst/>
              <a:gdLst/>
              <a:ahLst/>
              <a:cxnLst>
                <a:cxn ang="0">
                  <a:pos x="138" y="14"/>
                </a:cxn>
                <a:cxn ang="0">
                  <a:pos x="138" y="14"/>
                </a:cxn>
                <a:cxn ang="0">
                  <a:pos x="136" y="18"/>
                </a:cxn>
                <a:cxn ang="0">
                  <a:pos x="134" y="22"/>
                </a:cxn>
                <a:cxn ang="0">
                  <a:pos x="130" y="26"/>
                </a:cxn>
                <a:cxn ang="0">
                  <a:pos x="126" y="26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6" y="26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26" y="0"/>
                </a:cxn>
                <a:cxn ang="0">
                  <a:pos x="126" y="0"/>
                </a:cxn>
                <a:cxn ang="0">
                  <a:pos x="130" y="2"/>
                </a:cxn>
                <a:cxn ang="0">
                  <a:pos x="134" y="4"/>
                </a:cxn>
                <a:cxn ang="0">
                  <a:pos x="136" y="8"/>
                </a:cxn>
                <a:cxn ang="0">
                  <a:pos x="138" y="14"/>
                </a:cxn>
                <a:cxn ang="0">
                  <a:pos x="138" y="14"/>
                </a:cxn>
              </a:cxnLst>
              <a:rect l="0" t="0" r="r" b="b"/>
              <a:pathLst>
                <a:path w="138" h="26">
                  <a:moveTo>
                    <a:pt x="138" y="14"/>
                  </a:moveTo>
                  <a:lnTo>
                    <a:pt x="138" y="14"/>
                  </a:lnTo>
                  <a:lnTo>
                    <a:pt x="136" y="18"/>
                  </a:lnTo>
                  <a:lnTo>
                    <a:pt x="134" y="22"/>
                  </a:lnTo>
                  <a:lnTo>
                    <a:pt x="130" y="26"/>
                  </a:lnTo>
                  <a:lnTo>
                    <a:pt x="126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6" y="26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30" y="2"/>
                  </a:lnTo>
                  <a:lnTo>
                    <a:pt x="134" y="4"/>
                  </a:lnTo>
                  <a:lnTo>
                    <a:pt x="136" y="8"/>
                  </a:lnTo>
                  <a:lnTo>
                    <a:pt x="138" y="14"/>
                  </a:lnTo>
                  <a:lnTo>
                    <a:pt x="138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3" name="Freeform 68"/>
            <p:cNvSpPr/>
            <p:nvPr/>
          </p:nvSpPr>
          <p:spPr bwMode="auto">
            <a:xfrm>
              <a:off x="4724400" y="1898650"/>
              <a:ext cx="219075" cy="41275"/>
            </a:xfrm>
            <a:custGeom>
              <a:avLst/>
              <a:gdLst/>
              <a:ahLst/>
              <a:cxnLst>
                <a:cxn ang="0">
                  <a:pos x="138" y="14"/>
                </a:cxn>
                <a:cxn ang="0">
                  <a:pos x="138" y="14"/>
                </a:cxn>
                <a:cxn ang="0">
                  <a:pos x="136" y="18"/>
                </a:cxn>
                <a:cxn ang="0">
                  <a:pos x="134" y="22"/>
                </a:cxn>
                <a:cxn ang="0">
                  <a:pos x="130" y="24"/>
                </a:cxn>
                <a:cxn ang="0">
                  <a:pos x="126" y="26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6" y="24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26" y="0"/>
                </a:cxn>
                <a:cxn ang="0">
                  <a:pos x="126" y="0"/>
                </a:cxn>
                <a:cxn ang="0">
                  <a:pos x="130" y="2"/>
                </a:cxn>
                <a:cxn ang="0">
                  <a:pos x="134" y="4"/>
                </a:cxn>
                <a:cxn ang="0">
                  <a:pos x="136" y="8"/>
                </a:cxn>
                <a:cxn ang="0">
                  <a:pos x="138" y="14"/>
                </a:cxn>
                <a:cxn ang="0">
                  <a:pos x="138" y="14"/>
                </a:cxn>
              </a:cxnLst>
              <a:rect l="0" t="0" r="r" b="b"/>
              <a:pathLst>
                <a:path w="138" h="26">
                  <a:moveTo>
                    <a:pt x="138" y="14"/>
                  </a:moveTo>
                  <a:lnTo>
                    <a:pt x="138" y="14"/>
                  </a:lnTo>
                  <a:lnTo>
                    <a:pt x="136" y="18"/>
                  </a:lnTo>
                  <a:lnTo>
                    <a:pt x="134" y="22"/>
                  </a:lnTo>
                  <a:lnTo>
                    <a:pt x="130" y="24"/>
                  </a:lnTo>
                  <a:lnTo>
                    <a:pt x="126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30" y="2"/>
                  </a:lnTo>
                  <a:lnTo>
                    <a:pt x="134" y="4"/>
                  </a:lnTo>
                  <a:lnTo>
                    <a:pt x="136" y="8"/>
                  </a:lnTo>
                  <a:lnTo>
                    <a:pt x="138" y="14"/>
                  </a:lnTo>
                  <a:lnTo>
                    <a:pt x="138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Freeform 69"/>
            <p:cNvSpPr/>
            <p:nvPr/>
          </p:nvSpPr>
          <p:spPr bwMode="auto">
            <a:xfrm>
              <a:off x="4724400" y="1958975"/>
              <a:ext cx="219075" cy="41275"/>
            </a:xfrm>
            <a:custGeom>
              <a:avLst/>
              <a:gdLst/>
              <a:ahLst/>
              <a:cxnLst>
                <a:cxn ang="0">
                  <a:pos x="138" y="12"/>
                </a:cxn>
                <a:cxn ang="0">
                  <a:pos x="138" y="12"/>
                </a:cxn>
                <a:cxn ang="0">
                  <a:pos x="136" y="18"/>
                </a:cxn>
                <a:cxn ang="0">
                  <a:pos x="134" y="22"/>
                </a:cxn>
                <a:cxn ang="0">
                  <a:pos x="130" y="24"/>
                </a:cxn>
                <a:cxn ang="0">
                  <a:pos x="126" y="26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6" y="24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26" y="0"/>
                </a:cxn>
                <a:cxn ang="0">
                  <a:pos x="126" y="0"/>
                </a:cxn>
                <a:cxn ang="0">
                  <a:pos x="130" y="2"/>
                </a:cxn>
                <a:cxn ang="0">
                  <a:pos x="134" y="4"/>
                </a:cxn>
                <a:cxn ang="0">
                  <a:pos x="136" y="8"/>
                </a:cxn>
                <a:cxn ang="0">
                  <a:pos x="138" y="12"/>
                </a:cxn>
                <a:cxn ang="0">
                  <a:pos x="138" y="12"/>
                </a:cxn>
              </a:cxnLst>
              <a:rect l="0" t="0" r="r" b="b"/>
              <a:pathLst>
                <a:path w="138" h="26">
                  <a:moveTo>
                    <a:pt x="138" y="12"/>
                  </a:moveTo>
                  <a:lnTo>
                    <a:pt x="138" y="12"/>
                  </a:lnTo>
                  <a:lnTo>
                    <a:pt x="136" y="18"/>
                  </a:lnTo>
                  <a:lnTo>
                    <a:pt x="134" y="22"/>
                  </a:lnTo>
                  <a:lnTo>
                    <a:pt x="130" y="24"/>
                  </a:lnTo>
                  <a:lnTo>
                    <a:pt x="126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30" y="2"/>
                  </a:lnTo>
                  <a:lnTo>
                    <a:pt x="134" y="4"/>
                  </a:lnTo>
                  <a:lnTo>
                    <a:pt x="136" y="8"/>
                  </a:lnTo>
                  <a:lnTo>
                    <a:pt x="138" y="12"/>
                  </a:lnTo>
                  <a:lnTo>
                    <a:pt x="13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Freeform 70"/>
            <p:cNvSpPr/>
            <p:nvPr/>
          </p:nvSpPr>
          <p:spPr bwMode="auto">
            <a:xfrm>
              <a:off x="4772025" y="2019300"/>
              <a:ext cx="120650" cy="28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6" y="16"/>
                </a:cxn>
                <a:cxn ang="0">
                  <a:pos x="10" y="18"/>
                </a:cxn>
                <a:cxn ang="0">
                  <a:pos x="18" y="18"/>
                </a:cxn>
                <a:cxn ang="0">
                  <a:pos x="58" y="18"/>
                </a:cxn>
                <a:cxn ang="0">
                  <a:pos x="58" y="18"/>
                </a:cxn>
                <a:cxn ang="0">
                  <a:pos x="66" y="18"/>
                </a:cxn>
                <a:cxn ang="0">
                  <a:pos x="70" y="16"/>
                </a:cxn>
                <a:cxn ang="0">
                  <a:pos x="74" y="12"/>
                </a:cxn>
                <a:cxn ang="0">
                  <a:pos x="76" y="6"/>
                </a:cxn>
                <a:cxn ang="0">
                  <a:pos x="76" y="0"/>
                </a:cxn>
                <a:cxn ang="0">
                  <a:pos x="0" y="0"/>
                </a:cxn>
              </a:cxnLst>
              <a:rect l="0" t="0" r="r" b="b"/>
              <a:pathLst>
                <a:path w="76" h="18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2" y="12"/>
                  </a:lnTo>
                  <a:lnTo>
                    <a:pt x="6" y="16"/>
                  </a:lnTo>
                  <a:lnTo>
                    <a:pt x="10" y="18"/>
                  </a:lnTo>
                  <a:lnTo>
                    <a:pt x="18" y="18"/>
                  </a:lnTo>
                  <a:lnTo>
                    <a:pt x="58" y="18"/>
                  </a:lnTo>
                  <a:lnTo>
                    <a:pt x="58" y="18"/>
                  </a:lnTo>
                  <a:lnTo>
                    <a:pt x="66" y="18"/>
                  </a:lnTo>
                  <a:lnTo>
                    <a:pt x="70" y="16"/>
                  </a:lnTo>
                  <a:lnTo>
                    <a:pt x="74" y="12"/>
                  </a:lnTo>
                  <a:lnTo>
                    <a:pt x="76" y="6"/>
                  </a:lnTo>
                  <a:lnTo>
                    <a:pt x="7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6" name="Freeform 71"/>
            <p:cNvSpPr>
              <a:spLocks noEditPoints="1"/>
            </p:cNvSpPr>
            <p:nvPr/>
          </p:nvSpPr>
          <p:spPr bwMode="auto">
            <a:xfrm>
              <a:off x="4514850" y="1063625"/>
              <a:ext cx="635000" cy="755650"/>
            </a:xfrm>
            <a:custGeom>
              <a:avLst/>
              <a:gdLst/>
              <a:ahLst/>
              <a:cxnLst>
                <a:cxn ang="0">
                  <a:pos x="342" y="58"/>
                </a:cxn>
                <a:cxn ang="0">
                  <a:pos x="312" y="34"/>
                </a:cxn>
                <a:cxn ang="0">
                  <a:pos x="278" y="16"/>
                </a:cxn>
                <a:cxn ang="0">
                  <a:pos x="240" y="4"/>
                </a:cxn>
                <a:cxn ang="0">
                  <a:pos x="200" y="0"/>
                </a:cxn>
                <a:cxn ang="0">
                  <a:pos x="180" y="0"/>
                </a:cxn>
                <a:cxn ang="0">
                  <a:pos x="140" y="8"/>
                </a:cxn>
                <a:cxn ang="0">
                  <a:pos x="104" y="24"/>
                </a:cxn>
                <a:cxn ang="0">
                  <a:pos x="72" y="46"/>
                </a:cxn>
                <a:cxn ang="0">
                  <a:pos x="58" y="58"/>
                </a:cxn>
                <a:cxn ang="0">
                  <a:pos x="34" y="88"/>
                </a:cxn>
                <a:cxn ang="0">
                  <a:pos x="16" y="122"/>
                </a:cxn>
                <a:cxn ang="0">
                  <a:pos x="4" y="160"/>
                </a:cxn>
                <a:cxn ang="0">
                  <a:pos x="0" y="200"/>
                </a:cxn>
                <a:cxn ang="0">
                  <a:pos x="0" y="214"/>
                </a:cxn>
                <a:cxn ang="0">
                  <a:pos x="10" y="254"/>
                </a:cxn>
                <a:cxn ang="0">
                  <a:pos x="34" y="306"/>
                </a:cxn>
                <a:cxn ang="0">
                  <a:pos x="66" y="354"/>
                </a:cxn>
                <a:cxn ang="0">
                  <a:pos x="100" y="402"/>
                </a:cxn>
                <a:cxn ang="0">
                  <a:pos x="124" y="444"/>
                </a:cxn>
                <a:cxn ang="0">
                  <a:pos x="138" y="470"/>
                </a:cxn>
                <a:cxn ang="0">
                  <a:pos x="142" y="474"/>
                </a:cxn>
                <a:cxn ang="0">
                  <a:pos x="150" y="476"/>
                </a:cxn>
                <a:cxn ang="0">
                  <a:pos x="250" y="476"/>
                </a:cxn>
                <a:cxn ang="0">
                  <a:pos x="258" y="474"/>
                </a:cxn>
                <a:cxn ang="0">
                  <a:pos x="262" y="470"/>
                </a:cxn>
                <a:cxn ang="0">
                  <a:pos x="276" y="444"/>
                </a:cxn>
                <a:cxn ang="0">
                  <a:pos x="300" y="402"/>
                </a:cxn>
                <a:cxn ang="0">
                  <a:pos x="334" y="354"/>
                </a:cxn>
                <a:cxn ang="0">
                  <a:pos x="366" y="306"/>
                </a:cxn>
                <a:cxn ang="0">
                  <a:pos x="392" y="254"/>
                </a:cxn>
                <a:cxn ang="0">
                  <a:pos x="400" y="214"/>
                </a:cxn>
                <a:cxn ang="0">
                  <a:pos x="400" y="200"/>
                </a:cxn>
                <a:cxn ang="0">
                  <a:pos x="396" y="160"/>
                </a:cxn>
                <a:cxn ang="0">
                  <a:pos x="386" y="122"/>
                </a:cxn>
                <a:cxn ang="0">
                  <a:pos x="366" y="88"/>
                </a:cxn>
                <a:cxn ang="0">
                  <a:pos x="342" y="58"/>
                </a:cxn>
                <a:cxn ang="0">
                  <a:pos x="200" y="38"/>
                </a:cxn>
                <a:cxn ang="0">
                  <a:pos x="220" y="40"/>
                </a:cxn>
                <a:cxn ang="0">
                  <a:pos x="254" y="50"/>
                </a:cxn>
                <a:cxn ang="0">
                  <a:pos x="282" y="62"/>
                </a:cxn>
                <a:cxn ang="0">
                  <a:pos x="314" y="88"/>
                </a:cxn>
                <a:cxn ang="0">
                  <a:pos x="322" y="98"/>
                </a:cxn>
                <a:cxn ang="0">
                  <a:pos x="338" y="120"/>
                </a:cxn>
                <a:cxn ang="0">
                  <a:pos x="352" y="150"/>
                </a:cxn>
                <a:cxn ang="0">
                  <a:pos x="360" y="182"/>
                </a:cxn>
                <a:cxn ang="0">
                  <a:pos x="364" y="200"/>
                </a:cxn>
                <a:cxn ang="0">
                  <a:pos x="346" y="164"/>
                </a:cxn>
                <a:cxn ang="0">
                  <a:pos x="314" y="116"/>
                </a:cxn>
                <a:cxn ang="0">
                  <a:pos x="300" y="100"/>
                </a:cxn>
                <a:cxn ang="0">
                  <a:pos x="270" y="76"/>
                </a:cxn>
                <a:cxn ang="0">
                  <a:pos x="210" y="42"/>
                </a:cxn>
                <a:cxn ang="0">
                  <a:pos x="200" y="38"/>
                </a:cxn>
              </a:cxnLst>
              <a:rect l="0" t="0" r="r" b="b"/>
              <a:pathLst>
                <a:path w="400" h="476">
                  <a:moveTo>
                    <a:pt x="342" y="58"/>
                  </a:moveTo>
                  <a:lnTo>
                    <a:pt x="342" y="58"/>
                  </a:lnTo>
                  <a:lnTo>
                    <a:pt x="328" y="46"/>
                  </a:lnTo>
                  <a:lnTo>
                    <a:pt x="312" y="34"/>
                  </a:lnTo>
                  <a:lnTo>
                    <a:pt x="296" y="24"/>
                  </a:lnTo>
                  <a:lnTo>
                    <a:pt x="278" y="16"/>
                  </a:lnTo>
                  <a:lnTo>
                    <a:pt x="260" y="8"/>
                  </a:lnTo>
                  <a:lnTo>
                    <a:pt x="240" y="4"/>
                  </a:lnTo>
                  <a:lnTo>
                    <a:pt x="220" y="0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180" y="0"/>
                  </a:lnTo>
                  <a:lnTo>
                    <a:pt x="160" y="4"/>
                  </a:lnTo>
                  <a:lnTo>
                    <a:pt x="140" y="8"/>
                  </a:lnTo>
                  <a:lnTo>
                    <a:pt x="122" y="16"/>
                  </a:lnTo>
                  <a:lnTo>
                    <a:pt x="104" y="24"/>
                  </a:lnTo>
                  <a:lnTo>
                    <a:pt x="88" y="34"/>
                  </a:lnTo>
                  <a:lnTo>
                    <a:pt x="72" y="46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46" y="72"/>
                  </a:lnTo>
                  <a:lnTo>
                    <a:pt x="34" y="88"/>
                  </a:lnTo>
                  <a:lnTo>
                    <a:pt x="24" y="104"/>
                  </a:lnTo>
                  <a:lnTo>
                    <a:pt x="16" y="122"/>
                  </a:lnTo>
                  <a:lnTo>
                    <a:pt x="8" y="140"/>
                  </a:lnTo>
                  <a:lnTo>
                    <a:pt x="4" y="160"/>
                  </a:lnTo>
                  <a:lnTo>
                    <a:pt x="0" y="180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0" y="214"/>
                  </a:lnTo>
                  <a:lnTo>
                    <a:pt x="2" y="228"/>
                  </a:lnTo>
                  <a:lnTo>
                    <a:pt x="10" y="254"/>
                  </a:lnTo>
                  <a:lnTo>
                    <a:pt x="20" y="280"/>
                  </a:lnTo>
                  <a:lnTo>
                    <a:pt x="34" y="306"/>
                  </a:lnTo>
                  <a:lnTo>
                    <a:pt x="50" y="330"/>
                  </a:lnTo>
                  <a:lnTo>
                    <a:pt x="66" y="354"/>
                  </a:lnTo>
                  <a:lnTo>
                    <a:pt x="100" y="402"/>
                  </a:lnTo>
                  <a:lnTo>
                    <a:pt x="100" y="402"/>
                  </a:lnTo>
                  <a:lnTo>
                    <a:pt x="114" y="424"/>
                  </a:lnTo>
                  <a:lnTo>
                    <a:pt x="124" y="444"/>
                  </a:lnTo>
                  <a:lnTo>
                    <a:pt x="132" y="462"/>
                  </a:lnTo>
                  <a:lnTo>
                    <a:pt x="138" y="470"/>
                  </a:lnTo>
                  <a:lnTo>
                    <a:pt x="138" y="470"/>
                  </a:lnTo>
                  <a:lnTo>
                    <a:pt x="142" y="474"/>
                  </a:lnTo>
                  <a:lnTo>
                    <a:pt x="146" y="476"/>
                  </a:lnTo>
                  <a:lnTo>
                    <a:pt x="150" y="476"/>
                  </a:lnTo>
                  <a:lnTo>
                    <a:pt x="250" y="476"/>
                  </a:lnTo>
                  <a:lnTo>
                    <a:pt x="250" y="476"/>
                  </a:lnTo>
                  <a:lnTo>
                    <a:pt x="254" y="476"/>
                  </a:lnTo>
                  <a:lnTo>
                    <a:pt x="258" y="474"/>
                  </a:lnTo>
                  <a:lnTo>
                    <a:pt x="262" y="470"/>
                  </a:lnTo>
                  <a:lnTo>
                    <a:pt x="262" y="470"/>
                  </a:lnTo>
                  <a:lnTo>
                    <a:pt x="268" y="462"/>
                  </a:lnTo>
                  <a:lnTo>
                    <a:pt x="276" y="444"/>
                  </a:lnTo>
                  <a:lnTo>
                    <a:pt x="286" y="424"/>
                  </a:lnTo>
                  <a:lnTo>
                    <a:pt x="300" y="402"/>
                  </a:lnTo>
                  <a:lnTo>
                    <a:pt x="300" y="402"/>
                  </a:lnTo>
                  <a:lnTo>
                    <a:pt x="334" y="354"/>
                  </a:lnTo>
                  <a:lnTo>
                    <a:pt x="350" y="330"/>
                  </a:lnTo>
                  <a:lnTo>
                    <a:pt x="366" y="306"/>
                  </a:lnTo>
                  <a:lnTo>
                    <a:pt x="380" y="280"/>
                  </a:lnTo>
                  <a:lnTo>
                    <a:pt x="392" y="254"/>
                  </a:lnTo>
                  <a:lnTo>
                    <a:pt x="398" y="228"/>
                  </a:lnTo>
                  <a:lnTo>
                    <a:pt x="400" y="214"/>
                  </a:lnTo>
                  <a:lnTo>
                    <a:pt x="400" y="200"/>
                  </a:lnTo>
                  <a:lnTo>
                    <a:pt x="400" y="200"/>
                  </a:lnTo>
                  <a:lnTo>
                    <a:pt x="400" y="180"/>
                  </a:lnTo>
                  <a:lnTo>
                    <a:pt x="396" y="160"/>
                  </a:lnTo>
                  <a:lnTo>
                    <a:pt x="392" y="140"/>
                  </a:lnTo>
                  <a:lnTo>
                    <a:pt x="386" y="122"/>
                  </a:lnTo>
                  <a:lnTo>
                    <a:pt x="376" y="104"/>
                  </a:lnTo>
                  <a:lnTo>
                    <a:pt x="366" y="88"/>
                  </a:lnTo>
                  <a:lnTo>
                    <a:pt x="356" y="72"/>
                  </a:lnTo>
                  <a:lnTo>
                    <a:pt x="342" y="58"/>
                  </a:lnTo>
                  <a:lnTo>
                    <a:pt x="342" y="58"/>
                  </a:lnTo>
                  <a:close/>
                  <a:moveTo>
                    <a:pt x="200" y="38"/>
                  </a:moveTo>
                  <a:lnTo>
                    <a:pt x="200" y="38"/>
                  </a:lnTo>
                  <a:lnTo>
                    <a:pt x="220" y="40"/>
                  </a:lnTo>
                  <a:lnTo>
                    <a:pt x="238" y="44"/>
                  </a:lnTo>
                  <a:lnTo>
                    <a:pt x="254" y="50"/>
                  </a:lnTo>
                  <a:lnTo>
                    <a:pt x="268" y="56"/>
                  </a:lnTo>
                  <a:lnTo>
                    <a:pt x="282" y="62"/>
                  </a:lnTo>
                  <a:lnTo>
                    <a:pt x="292" y="70"/>
                  </a:lnTo>
                  <a:lnTo>
                    <a:pt x="314" y="88"/>
                  </a:lnTo>
                  <a:lnTo>
                    <a:pt x="314" y="88"/>
                  </a:lnTo>
                  <a:lnTo>
                    <a:pt x="322" y="98"/>
                  </a:lnTo>
                  <a:lnTo>
                    <a:pt x="330" y="108"/>
                  </a:lnTo>
                  <a:lnTo>
                    <a:pt x="338" y="120"/>
                  </a:lnTo>
                  <a:lnTo>
                    <a:pt x="346" y="134"/>
                  </a:lnTo>
                  <a:lnTo>
                    <a:pt x="352" y="150"/>
                  </a:lnTo>
                  <a:lnTo>
                    <a:pt x="356" y="166"/>
                  </a:lnTo>
                  <a:lnTo>
                    <a:pt x="360" y="182"/>
                  </a:lnTo>
                  <a:lnTo>
                    <a:pt x="364" y="200"/>
                  </a:lnTo>
                  <a:lnTo>
                    <a:pt x="364" y="200"/>
                  </a:lnTo>
                  <a:lnTo>
                    <a:pt x="358" y="190"/>
                  </a:lnTo>
                  <a:lnTo>
                    <a:pt x="346" y="164"/>
                  </a:lnTo>
                  <a:lnTo>
                    <a:pt x="326" y="132"/>
                  </a:lnTo>
                  <a:lnTo>
                    <a:pt x="314" y="116"/>
                  </a:lnTo>
                  <a:lnTo>
                    <a:pt x="300" y="100"/>
                  </a:lnTo>
                  <a:lnTo>
                    <a:pt x="300" y="100"/>
                  </a:lnTo>
                  <a:lnTo>
                    <a:pt x="286" y="88"/>
                  </a:lnTo>
                  <a:lnTo>
                    <a:pt x="270" y="76"/>
                  </a:lnTo>
                  <a:lnTo>
                    <a:pt x="238" y="56"/>
                  </a:lnTo>
                  <a:lnTo>
                    <a:pt x="210" y="42"/>
                  </a:lnTo>
                  <a:lnTo>
                    <a:pt x="200" y="38"/>
                  </a:lnTo>
                  <a:lnTo>
                    <a:pt x="200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Freeform 72"/>
            <p:cNvSpPr/>
            <p:nvPr/>
          </p:nvSpPr>
          <p:spPr bwMode="auto">
            <a:xfrm>
              <a:off x="4810125" y="882650"/>
              <a:ext cx="41275" cy="1206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0" y="12"/>
                </a:cxn>
                <a:cxn ang="0">
                  <a:pos x="0" y="38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2" y="68"/>
                </a:cxn>
                <a:cxn ang="0">
                  <a:pos x="4" y="72"/>
                </a:cxn>
                <a:cxn ang="0">
                  <a:pos x="8" y="74"/>
                </a:cxn>
                <a:cxn ang="0">
                  <a:pos x="14" y="76"/>
                </a:cxn>
                <a:cxn ang="0">
                  <a:pos x="14" y="76"/>
                </a:cxn>
                <a:cxn ang="0">
                  <a:pos x="18" y="74"/>
                </a:cxn>
                <a:cxn ang="0">
                  <a:pos x="22" y="72"/>
                </a:cxn>
                <a:cxn ang="0">
                  <a:pos x="26" y="68"/>
                </a:cxn>
                <a:cxn ang="0">
                  <a:pos x="26" y="64"/>
                </a:cxn>
                <a:cxn ang="0">
                  <a:pos x="26" y="38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26" y="6"/>
                </a:cxn>
                <a:cxn ang="0">
                  <a:pos x="22" y="4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6" h="76">
                  <a:moveTo>
                    <a:pt x="14" y="0"/>
                  </a:moveTo>
                  <a:lnTo>
                    <a:pt x="14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3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2" y="68"/>
                  </a:lnTo>
                  <a:lnTo>
                    <a:pt x="4" y="72"/>
                  </a:lnTo>
                  <a:lnTo>
                    <a:pt x="8" y="74"/>
                  </a:lnTo>
                  <a:lnTo>
                    <a:pt x="14" y="76"/>
                  </a:lnTo>
                  <a:lnTo>
                    <a:pt x="14" y="76"/>
                  </a:lnTo>
                  <a:lnTo>
                    <a:pt x="18" y="74"/>
                  </a:lnTo>
                  <a:lnTo>
                    <a:pt x="22" y="72"/>
                  </a:lnTo>
                  <a:lnTo>
                    <a:pt x="26" y="68"/>
                  </a:lnTo>
                  <a:lnTo>
                    <a:pt x="26" y="64"/>
                  </a:lnTo>
                  <a:lnTo>
                    <a:pt x="26" y="38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6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8" name="Freeform 73"/>
            <p:cNvSpPr/>
            <p:nvPr/>
          </p:nvSpPr>
          <p:spPr bwMode="auto">
            <a:xfrm>
              <a:off x="5010150" y="946150"/>
              <a:ext cx="79375" cy="107950"/>
            </a:xfrm>
            <a:custGeom>
              <a:avLst/>
              <a:gdLst/>
              <a:ahLst/>
              <a:cxnLst>
                <a:cxn ang="0">
                  <a:pos x="44" y="2"/>
                </a:cxn>
                <a:cxn ang="0">
                  <a:pos x="44" y="2"/>
                </a:cxn>
                <a:cxn ang="0">
                  <a:pos x="40" y="0"/>
                </a:cxn>
                <a:cxn ang="0">
                  <a:pos x="34" y="0"/>
                </a:cxn>
                <a:cxn ang="0">
                  <a:pos x="30" y="2"/>
                </a:cxn>
                <a:cxn ang="0">
                  <a:pos x="28" y="6"/>
                </a:cxn>
                <a:cxn ang="0">
                  <a:pos x="14" y="28"/>
                </a:cxn>
                <a:cxn ang="0">
                  <a:pos x="2" y="50"/>
                </a:cxn>
                <a:cxn ang="0">
                  <a:pos x="2" y="50"/>
                </a:cxn>
                <a:cxn ang="0">
                  <a:pos x="0" y="56"/>
                </a:cxn>
                <a:cxn ang="0">
                  <a:pos x="0" y="60"/>
                </a:cxn>
                <a:cxn ang="0">
                  <a:pos x="2" y="64"/>
                </a:cxn>
                <a:cxn ang="0">
                  <a:pos x="6" y="68"/>
                </a:cxn>
                <a:cxn ang="0">
                  <a:pos x="6" y="68"/>
                </a:cxn>
                <a:cxn ang="0">
                  <a:pos x="12" y="68"/>
                </a:cxn>
                <a:cxn ang="0">
                  <a:pos x="16" y="68"/>
                </a:cxn>
                <a:cxn ang="0">
                  <a:pos x="20" y="66"/>
                </a:cxn>
                <a:cxn ang="0">
                  <a:pos x="24" y="64"/>
                </a:cxn>
                <a:cxn ang="0">
                  <a:pos x="36" y="40"/>
                </a:cxn>
                <a:cxn ang="0">
                  <a:pos x="50" y="18"/>
                </a:cxn>
                <a:cxn ang="0">
                  <a:pos x="50" y="18"/>
                </a:cxn>
                <a:cxn ang="0">
                  <a:pos x="50" y="14"/>
                </a:cxn>
                <a:cxn ang="0">
                  <a:pos x="50" y="10"/>
                </a:cxn>
                <a:cxn ang="0">
                  <a:pos x="48" y="6"/>
                </a:cxn>
                <a:cxn ang="0">
                  <a:pos x="44" y="2"/>
                </a:cxn>
                <a:cxn ang="0">
                  <a:pos x="44" y="2"/>
                </a:cxn>
              </a:cxnLst>
              <a:rect l="0" t="0" r="r" b="b"/>
              <a:pathLst>
                <a:path w="50" h="68">
                  <a:moveTo>
                    <a:pt x="44" y="2"/>
                  </a:moveTo>
                  <a:lnTo>
                    <a:pt x="44" y="2"/>
                  </a:lnTo>
                  <a:lnTo>
                    <a:pt x="40" y="0"/>
                  </a:lnTo>
                  <a:lnTo>
                    <a:pt x="34" y="0"/>
                  </a:lnTo>
                  <a:lnTo>
                    <a:pt x="30" y="2"/>
                  </a:lnTo>
                  <a:lnTo>
                    <a:pt x="28" y="6"/>
                  </a:lnTo>
                  <a:lnTo>
                    <a:pt x="14" y="28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12" y="68"/>
                  </a:lnTo>
                  <a:lnTo>
                    <a:pt x="16" y="68"/>
                  </a:lnTo>
                  <a:lnTo>
                    <a:pt x="20" y="66"/>
                  </a:lnTo>
                  <a:lnTo>
                    <a:pt x="24" y="64"/>
                  </a:lnTo>
                  <a:lnTo>
                    <a:pt x="36" y="40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50" y="14"/>
                  </a:lnTo>
                  <a:lnTo>
                    <a:pt x="50" y="10"/>
                  </a:lnTo>
                  <a:lnTo>
                    <a:pt x="48" y="6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9" name="Freeform 74"/>
            <p:cNvSpPr/>
            <p:nvPr/>
          </p:nvSpPr>
          <p:spPr bwMode="auto">
            <a:xfrm>
              <a:off x="5156200" y="1120775"/>
              <a:ext cx="107950" cy="79375"/>
            </a:xfrm>
            <a:custGeom>
              <a:avLst/>
              <a:gdLst/>
              <a:ahLst/>
              <a:cxnLst>
                <a:cxn ang="0">
                  <a:pos x="68" y="6"/>
                </a:cxn>
                <a:cxn ang="0">
                  <a:pos x="68" y="6"/>
                </a:cxn>
                <a:cxn ang="0">
                  <a:pos x="64" y="2"/>
                </a:cxn>
                <a:cxn ang="0">
                  <a:pos x="60" y="0"/>
                </a:cxn>
                <a:cxn ang="0">
                  <a:pos x="56" y="0"/>
                </a:cxn>
                <a:cxn ang="0">
                  <a:pos x="50" y="2"/>
                </a:cxn>
                <a:cxn ang="0">
                  <a:pos x="28" y="14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2" y="30"/>
                </a:cxn>
                <a:cxn ang="0">
                  <a:pos x="0" y="36"/>
                </a:cxn>
                <a:cxn ang="0">
                  <a:pos x="0" y="40"/>
                </a:cxn>
                <a:cxn ang="0">
                  <a:pos x="2" y="44"/>
                </a:cxn>
                <a:cxn ang="0">
                  <a:pos x="2" y="44"/>
                </a:cxn>
                <a:cxn ang="0">
                  <a:pos x="6" y="48"/>
                </a:cxn>
                <a:cxn ang="0">
                  <a:pos x="10" y="50"/>
                </a:cxn>
                <a:cxn ang="0">
                  <a:pos x="14" y="50"/>
                </a:cxn>
                <a:cxn ang="0">
                  <a:pos x="18" y="50"/>
                </a:cxn>
                <a:cxn ang="0">
                  <a:pos x="40" y="36"/>
                </a:cxn>
                <a:cxn ang="0">
                  <a:pos x="64" y="24"/>
                </a:cxn>
                <a:cxn ang="0">
                  <a:pos x="64" y="24"/>
                </a:cxn>
                <a:cxn ang="0">
                  <a:pos x="66" y="20"/>
                </a:cxn>
                <a:cxn ang="0">
                  <a:pos x="68" y="16"/>
                </a:cxn>
                <a:cxn ang="0">
                  <a:pos x="68" y="12"/>
                </a:cxn>
                <a:cxn ang="0">
                  <a:pos x="68" y="6"/>
                </a:cxn>
                <a:cxn ang="0">
                  <a:pos x="68" y="6"/>
                </a:cxn>
              </a:cxnLst>
              <a:rect l="0" t="0" r="r" b="b"/>
              <a:pathLst>
                <a:path w="68" h="50">
                  <a:moveTo>
                    <a:pt x="68" y="6"/>
                  </a:moveTo>
                  <a:lnTo>
                    <a:pt x="68" y="6"/>
                  </a:lnTo>
                  <a:lnTo>
                    <a:pt x="64" y="2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0" y="2"/>
                  </a:lnTo>
                  <a:lnTo>
                    <a:pt x="28" y="14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2" y="30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6" y="48"/>
                  </a:lnTo>
                  <a:lnTo>
                    <a:pt x="10" y="50"/>
                  </a:lnTo>
                  <a:lnTo>
                    <a:pt x="14" y="50"/>
                  </a:lnTo>
                  <a:lnTo>
                    <a:pt x="18" y="50"/>
                  </a:lnTo>
                  <a:lnTo>
                    <a:pt x="40" y="36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6" y="20"/>
                  </a:lnTo>
                  <a:lnTo>
                    <a:pt x="68" y="16"/>
                  </a:lnTo>
                  <a:lnTo>
                    <a:pt x="68" y="12"/>
                  </a:lnTo>
                  <a:lnTo>
                    <a:pt x="68" y="6"/>
                  </a:lnTo>
                  <a:lnTo>
                    <a:pt x="68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0" name="Freeform 75"/>
            <p:cNvSpPr/>
            <p:nvPr/>
          </p:nvSpPr>
          <p:spPr bwMode="auto">
            <a:xfrm>
              <a:off x="5210175" y="1362075"/>
              <a:ext cx="120650" cy="38100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38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4" y="20"/>
                </a:cxn>
                <a:cxn ang="0">
                  <a:pos x="6" y="24"/>
                </a:cxn>
                <a:cxn ang="0">
                  <a:pos x="12" y="24"/>
                </a:cxn>
                <a:cxn ang="0">
                  <a:pos x="38" y="24"/>
                </a:cxn>
                <a:cxn ang="0">
                  <a:pos x="64" y="24"/>
                </a:cxn>
                <a:cxn ang="0">
                  <a:pos x="64" y="24"/>
                </a:cxn>
                <a:cxn ang="0">
                  <a:pos x="68" y="24"/>
                </a:cxn>
                <a:cxn ang="0">
                  <a:pos x="72" y="20"/>
                </a:cxn>
                <a:cxn ang="0">
                  <a:pos x="74" y="16"/>
                </a:cxn>
                <a:cxn ang="0">
                  <a:pos x="76" y="12"/>
                </a:cxn>
                <a:cxn ang="0">
                  <a:pos x="76" y="12"/>
                </a:cxn>
                <a:cxn ang="0">
                  <a:pos x="74" y="6"/>
                </a:cxn>
                <a:cxn ang="0">
                  <a:pos x="72" y="2"/>
                </a:cxn>
                <a:cxn ang="0">
                  <a:pos x="68" y="0"/>
                </a:cxn>
                <a:cxn ang="0">
                  <a:pos x="64" y="0"/>
                </a:cxn>
                <a:cxn ang="0">
                  <a:pos x="64" y="0"/>
                </a:cxn>
              </a:cxnLst>
              <a:rect l="0" t="0" r="r" b="b"/>
              <a:pathLst>
                <a:path w="76" h="24">
                  <a:moveTo>
                    <a:pt x="64" y="0"/>
                  </a:moveTo>
                  <a:lnTo>
                    <a:pt x="3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12" y="24"/>
                  </a:lnTo>
                  <a:lnTo>
                    <a:pt x="38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8" y="24"/>
                  </a:lnTo>
                  <a:lnTo>
                    <a:pt x="72" y="20"/>
                  </a:lnTo>
                  <a:lnTo>
                    <a:pt x="74" y="16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4" y="6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Freeform 76"/>
            <p:cNvSpPr/>
            <p:nvPr/>
          </p:nvSpPr>
          <p:spPr bwMode="auto">
            <a:xfrm>
              <a:off x="5156200" y="1558925"/>
              <a:ext cx="107950" cy="79375"/>
            </a:xfrm>
            <a:custGeom>
              <a:avLst/>
              <a:gdLst/>
              <a:ahLst/>
              <a:cxnLst>
                <a:cxn ang="0">
                  <a:pos x="64" y="28"/>
                </a:cxn>
                <a:cxn ang="0">
                  <a:pos x="40" y="14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6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6" y="24"/>
                </a:cxn>
                <a:cxn ang="0">
                  <a:pos x="28" y="36"/>
                </a:cxn>
                <a:cxn ang="0">
                  <a:pos x="50" y="50"/>
                </a:cxn>
                <a:cxn ang="0">
                  <a:pos x="50" y="50"/>
                </a:cxn>
                <a:cxn ang="0">
                  <a:pos x="56" y="50"/>
                </a:cxn>
                <a:cxn ang="0">
                  <a:pos x="60" y="50"/>
                </a:cxn>
                <a:cxn ang="0">
                  <a:pos x="64" y="48"/>
                </a:cxn>
                <a:cxn ang="0">
                  <a:pos x="68" y="44"/>
                </a:cxn>
                <a:cxn ang="0">
                  <a:pos x="68" y="44"/>
                </a:cxn>
                <a:cxn ang="0">
                  <a:pos x="68" y="40"/>
                </a:cxn>
                <a:cxn ang="0">
                  <a:pos x="68" y="36"/>
                </a:cxn>
                <a:cxn ang="0">
                  <a:pos x="66" y="30"/>
                </a:cxn>
                <a:cxn ang="0">
                  <a:pos x="64" y="28"/>
                </a:cxn>
                <a:cxn ang="0">
                  <a:pos x="64" y="28"/>
                </a:cxn>
              </a:cxnLst>
              <a:rect l="0" t="0" r="r" b="b"/>
              <a:pathLst>
                <a:path w="68" h="50">
                  <a:moveTo>
                    <a:pt x="64" y="28"/>
                  </a:moveTo>
                  <a:lnTo>
                    <a:pt x="40" y="14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4"/>
                  </a:lnTo>
                  <a:lnTo>
                    <a:pt x="28" y="36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6" y="50"/>
                  </a:lnTo>
                  <a:lnTo>
                    <a:pt x="60" y="50"/>
                  </a:lnTo>
                  <a:lnTo>
                    <a:pt x="64" y="48"/>
                  </a:lnTo>
                  <a:lnTo>
                    <a:pt x="68" y="44"/>
                  </a:lnTo>
                  <a:lnTo>
                    <a:pt x="68" y="44"/>
                  </a:lnTo>
                  <a:lnTo>
                    <a:pt x="68" y="40"/>
                  </a:lnTo>
                  <a:lnTo>
                    <a:pt x="68" y="36"/>
                  </a:lnTo>
                  <a:lnTo>
                    <a:pt x="66" y="30"/>
                  </a:lnTo>
                  <a:lnTo>
                    <a:pt x="64" y="28"/>
                  </a:lnTo>
                  <a:lnTo>
                    <a:pt x="64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Freeform 77"/>
            <p:cNvSpPr/>
            <p:nvPr/>
          </p:nvSpPr>
          <p:spPr bwMode="auto">
            <a:xfrm>
              <a:off x="4572000" y="946150"/>
              <a:ext cx="79375" cy="107950"/>
            </a:xfrm>
            <a:custGeom>
              <a:avLst/>
              <a:gdLst/>
              <a:ahLst/>
              <a:cxnLst>
                <a:cxn ang="0">
                  <a:pos x="50" y="50"/>
                </a:cxn>
                <a:cxn ang="0">
                  <a:pos x="36" y="28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0" y="14"/>
                </a:cxn>
                <a:cxn ang="0">
                  <a:pos x="2" y="18"/>
                </a:cxn>
                <a:cxn ang="0">
                  <a:pos x="14" y="40"/>
                </a:cxn>
                <a:cxn ang="0">
                  <a:pos x="28" y="64"/>
                </a:cxn>
                <a:cxn ang="0">
                  <a:pos x="28" y="64"/>
                </a:cxn>
                <a:cxn ang="0">
                  <a:pos x="30" y="66"/>
                </a:cxn>
                <a:cxn ang="0">
                  <a:pos x="34" y="68"/>
                </a:cxn>
                <a:cxn ang="0">
                  <a:pos x="40" y="68"/>
                </a:cxn>
                <a:cxn ang="0">
                  <a:pos x="44" y="68"/>
                </a:cxn>
                <a:cxn ang="0">
                  <a:pos x="44" y="68"/>
                </a:cxn>
                <a:cxn ang="0">
                  <a:pos x="48" y="64"/>
                </a:cxn>
                <a:cxn ang="0">
                  <a:pos x="50" y="60"/>
                </a:cxn>
                <a:cxn ang="0">
                  <a:pos x="50" y="56"/>
                </a:cxn>
                <a:cxn ang="0">
                  <a:pos x="50" y="50"/>
                </a:cxn>
                <a:cxn ang="0">
                  <a:pos x="50" y="50"/>
                </a:cxn>
              </a:cxnLst>
              <a:rect l="0" t="0" r="r" b="b"/>
              <a:pathLst>
                <a:path w="50" h="68">
                  <a:moveTo>
                    <a:pt x="50" y="50"/>
                  </a:moveTo>
                  <a:lnTo>
                    <a:pt x="36" y="28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14" y="40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30" y="66"/>
                  </a:lnTo>
                  <a:lnTo>
                    <a:pt x="34" y="68"/>
                  </a:lnTo>
                  <a:lnTo>
                    <a:pt x="40" y="68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8" y="64"/>
                  </a:lnTo>
                  <a:lnTo>
                    <a:pt x="50" y="60"/>
                  </a:lnTo>
                  <a:lnTo>
                    <a:pt x="50" y="56"/>
                  </a:lnTo>
                  <a:lnTo>
                    <a:pt x="50" y="50"/>
                  </a:lnTo>
                  <a:lnTo>
                    <a:pt x="50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Freeform 78"/>
            <p:cNvSpPr/>
            <p:nvPr/>
          </p:nvSpPr>
          <p:spPr bwMode="auto">
            <a:xfrm>
              <a:off x="4397375" y="1120775"/>
              <a:ext cx="107950" cy="79375"/>
            </a:xfrm>
            <a:custGeom>
              <a:avLst/>
              <a:gdLst/>
              <a:ahLst/>
              <a:cxnLst>
                <a:cxn ang="0">
                  <a:pos x="64" y="28"/>
                </a:cxn>
                <a:cxn ang="0">
                  <a:pos x="40" y="14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4" y="2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6" y="24"/>
                </a:cxn>
                <a:cxn ang="0">
                  <a:pos x="28" y="36"/>
                </a:cxn>
                <a:cxn ang="0">
                  <a:pos x="50" y="50"/>
                </a:cxn>
                <a:cxn ang="0">
                  <a:pos x="50" y="50"/>
                </a:cxn>
                <a:cxn ang="0">
                  <a:pos x="56" y="50"/>
                </a:cxn>
                <a:cxn ang="0">
                  <a:pos x="60" y="50"/>
                </a:cxn>
                <a:cxn ang="0">
                  <a:pos x="64" y="48"/>
                </a:cxn>
                <a:cxn ang="0">
                  <a:pos x="66" y="44"/>
                </a:cxn>
                <a:cxn ang="0">
                  <a:pos x="66" y="44"/>
                </a:cxn>
                <a:cxn ang="0">
                  <a:pos x="68" y="40"/>
                </a:cxn>
                <a:cxn ang="0">
                  <a:pos x="68" y="36"/>
                </a:cxn>
                <a:cxn ang="0">
                  <a:pos x="66" y="30"/>
                </a:cxn>
                <a:cxn ang="0">
                  <a:pos x="64" y="28"/>
                </a:cxn>
                <a:cxn ang="0">
                  <a:pos x="64" y="28"/>
                </a:cxn>
              </a:cxnLst>
              <a:rect l="0" t="0" r="r" b="b"/>
              <a:pathLst>
                <a:path w="68" h="50">
                  <a:moveTo>
                    <a:pt x="64" y="28"/>
                  </a:moveTo>
                  <a:lnTo>
                    <a:pt x="40" y="14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4"/>
                  </a:lnTo>
                  <a:lnTo>
                    <a:pt x="28" y="36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6" y="50"/>
                  </a:lnTo>
                  <a:lnTo>
                    <a:pt x="60" y="50"/>
                  </a:lnTo>
                  <a:lnTo>
                    <a:pt x="64" y="48"/>
                  </a:lnTo>
                  <a:lnTo>
                    <a:pt x="66" y="44"/>
                  </a:lnTo>
                  <a:lnTo>
                    <a:pt x="66" y="44"/>
                  </a:lnTo>
                  <a:lnTo>
                    <a:pt x="68" y="40"/>
                  </a:lnTo>
                  <a:lnTo>
                    <a:pt x="68" y="36"/>
                  </a:lnTo>
                  <a:lnTo>
                    <a:pt x="66" y="30"/>
                  </a:lnTo>
                  <a:lnTo>
                    <a:pt x="64" y="28"/>
                  </a:lnTo>
                  <a:lnTo>
                    <a:pt x="64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Freeform 79"/>
            <p:cNvSpPr/>
            <p:nvPr/>
          </p:nvSpPr>
          <p:spPr bwMode="auto">
            <a:xfrm>
              <a:off x="4333875" y="1362075"/>
              <a:ext cx="120650" cy="38100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38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4" y="20"/>
                </a:cxn>
                <a:cxn ang="0">
                  <a:pos x="6" y="24"/>
                </a:cxn>
                <a:cxn ang="0">
                  <a:pos x="12" y="24"/>
                </a:cxn>
                <a:cxn ang="0">
                  <a:pos x="38" y="24"/>
                </a:cxn>
                <a:cxn ang="0">
                  <a:pos x="64" y="24"/>
                </a:cxn>
                <a:cxn ang="0">
                  <a:pos x="64" y="24"/>
                </a:cxn>
                <a:cxn ang="0">
                  <a:pos x="68" y="24"/>
                </a:cxn>
                <a:cxn ang="0">
                  <a:pos x="72" y="20"/>
                </a:cxn>
                <a:cxn ang="0">
                  <a:pos x="74" y="16"/>
                </a:cxn>
                <a:cxn ang="0">
                  <a:pos x="76" y="12"/>
                </a:cxn>
                <a:cxn ang="0">
                  <a:pos x="76" y="12"/>
                </a:cxn>
                <a:cxn ang="0">
                  <a:pos x="74" y="6"/>
                </a:cxn>
                <a:cxn ang="0">
                  <a:pos x="72" y="2"/>
                </a:cxn>
                <a:cxn ang="0">
                  <a:pos x="68" y="0"/>
                </a:cxn>
                <a:cxn ang="0">
                  <a:pos x="64" y="0"/>
                </a:cxn>
                <a:cxn ang="0">
                  <a:pos x="64" y="0"/>
                </a:cxn>
              </a:cxnLst>
              <a:rect l="0" t="0" r="r" b="b"/>
              <a:pathLst>
                <a:path w="76" h="24">
                  <a:moveTo>
                    <a:pt x="64" y="0"/>
                  </a:moveTo>
                  <a:lnTo>
                    <a:pt x="3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12" y="24"/>
                  </a:lnTo>
                  <a:lnTo>
                    <a:pt x="38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8" y="24"/>
                  </a:lnTo>
                  <a:lnTo>
                    <a:pt x="72" y="20"/>
                  </a:lnTo>
                  <a:lnTo>
                    <a:pt x="74" y="16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4" y="6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Freeform 80"/>
            <p:cNvSpPr/>
            <p:nvPr/>
          </p:nvSpPr>
          <p:spPr bwMode="auto">
            <a:xfrm>
              <a:off x="4397375" y="1558925"/>
              <a:ext cx="107950" cy="79375"/>
            </a:xfrm>
            <a:custGeom>
              <a:avLst/>
              <a:gdLst/>
              <a:ahLst/>
              <a:cxnLst>
                <a:cxn ang="0">
                  <a:pos x="66" y="6"/>
                </a:cxn>
                <a:cxn ang="0">
                  <a:pos x="66" y="6"/>
                </a:cxn>
                <a:cxn ang="0">
                  <a:pos x="64" y="4"/>
                </a:cxn>
                <a:cxn ang="0">
                  <a:pos x="60" y="0"/>
                </a:cxn>
                <a:cxn ang="0">
                  <a:pos x="56" y="0"/>
                </a:cxn>
                <a:cxn ang="0">
                  <a:pos x="50" y="2"/>
                </a:cxn>
                <a:cxn ang="0">
                  <a:pos x="28" y="14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2" y="30"/>
                </a:cxn>
                <a:cxn ang="0">
                  <a:pos x="0" y="36"/>
                </a:cxn>
                <a:cxn ang="0">
                  <a:pos x="0" y="40"/>
                </a:cxn>
                <a:cxn ang="0">
                  <a:pos x="2" y="44"/>
                </a:cxn>
                <a:cxn ang="0">
                  <a:pos x="2" y="44"/>
                </a:cxn>
                <a:cxn ang="0">
                  <a:pos x="4" y="48"/>
                </a:cxn>
                <a:cxn ang="0">
                  <a:pos x="10" y="50"/>
                </a:cxn>
                <a:cxn ang="0">
                  <a:pos x="14" y="50"/>
                </a:cxn>
                <a:cxn ang="0">
                  <a:pos x="18" y="50"/>
                </a:cxn>
                <a:cxn ang="0">
                  <a:pos x="40" y="36"/>
                </a:cxn>
                <a:cxn ang="0">
                  <a:pos x="64" y="24"/>
                </a:cxn>
                <a:cxn ang="0">
                  <a:pos x="64" y="24"/>
                </a:cxn>
                <a:cxn ang="0">
                  <a:pos x="66" y="20"/>
                </a:cxn>
                <a:cxn ang="0">
                  <a:pos x="68" y="16"/>
                </a:cxn>
                <a:cxn ang="0">
                  <a:pos x="68" y="12"/>
                </a:cxn>
                <a:cxn ang="0">
                  <a:pos x="66" y="6"/>
                </a:cxn>
                <a:cxn ang="0">
                  <a:pos x="66" y="6"/>
                </a:cxn>
              </a:cxnLst>
              <a:rect l="0" t="0" r="r" b="b"/>
              <a:pathLst>
                <a:path w="68" h="50">
                  <a:moveTo>
                    <a:pt x="66" y="6"/>
                  </a:moveTo>
                  <a:lnTo>
                    <a:pt x="66" y="6"/>
                  </a:lnTo>
                  <a:lnTo>
                    <a:pt x="64" y="4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0" y="2"/>
                  </a:lnTo>
                  <a:lnTo>
                    <a:pt x="28" y="14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2" y="30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4" y="48"/>
                  </a:lnTo>
                  <a:lnTo>
                    <a:pt x="10" y="50"/>
                  </a:lnTo>
                  <a:lnTo>
                    <a:pt x="14" y="50"/>
                  </a:lnTo>
                  <a:lnTo>
                    <a:pt x="18" y="50"/>
                  </a:lnTo>
                  <a:lnTo>
                    <a:pt x="40" y="36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6" y="20"/>
                  </a:lnTo>
                  <a:lnTo>
                    <a:pt x="68" y="16"/>
                  </a:lnTo>
                  <a:lnTo>
                    <a:pt x="68" y="12"/>
                  </a:lnTo>
                  <a:lnTo>
                    <a:pt x="66" y="6"/>
                  </a:lnTo>
                  <a:lnTo>
                    <a:pt x="66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88" name="文本框 87"/>
          <p:cNvSpPr txBox="1"/>
          <p:nvPr/>
        </p:nvSpPr>
        <p:spPr>
          <a:xfrm>
            <a:off x="1323431" y="2234050"/>
            <a:ext cx="269964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使用的编程程序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1021080" y="2742565"/>
            <a:ext cx="28130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+mn-ea"/>
                <a:sym typeface="+mn-lt"/>
              </a:rPr>
              <a:t>Netbeans,Dreamweaver,SQL Server</a:t>
            </a:r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373596" y="4107887"/>
            <a:ext cx="269964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使用的语言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466725" y="4639310"/>
            <a:ext cx="360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+mn-ea"/>
                <a:sym typeface="+mn-lt"/>
              </a:rPr>
              <a:t>HTML,JavaScript,CSS,SQL,HQL</a:t>
            </a:r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8908720" y="2234050"/>
            <a:ext cx="269964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使用的前端技术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8665892" y="2976863"/>
            <a:ext cx="25106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Html5,JavaScript,CSS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8908720" y="4123762"/>
            <a:ext cx="269964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使用的后端技术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908415" y="4777740"/>
            <a:ext cx="3088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Spring MVC, Hibernate 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7" grpId="0" animBg="1"/>
      <p:bldP spid="58" grpId="0" animBg="1"/>
      <p:bldP spid="88" grpId="0"/>
      <p:bldP spid="90" grpId="0"/>
      <p:bldP spid="91" grpId="0"/>
      <p:bldP spid="93" grpId="0"/>
      <p:bldP spid="94" grpId="0"/>
      <p:bldP spid="96" grpId="0"/>
      <p:bldP spid="97" grpId="0"/>
      <p:bldP spid="9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4725" y="672745"/>
            <a:ext cx="5845243" cy="55125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43967" y="2871624"/>
            <a:ext cx="51867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cs typeface="+mn-ea"/>
                <a:sym typeface="+mn-lt"/>
              </a:rPr>
              <a:t>功能实现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30007" y="3918637"/>
            <a:ext cx="417195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Functions realized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303871" y="2859501"/>
            <a:ext cx="22669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303871" y="3742728"/>
            <a:ext cx="22669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373589" cy="1295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1949" y="266702"/>
            <a:ext cx="85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73589" y="266702"/>
            <a:ext cx="30460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功能实现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73589" y="728365"/>
            <a:ext cx="362685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Functions realized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3451649" y="5645010"/>
            <a:ext cx="0" cy="1584734"/>
          </a:xfrm>
          <a:prstGeom prst="line">
            <a:avLst/>
          </a:prstGeom>
          <a:noFill/>
          <a:ln w="19050" cap="rnd">
            <a:solidFill>
              <a:srgbClr val="18171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5437071" y="5645010"/>
            <a:ext cx="0" cy="1584734"/>
          </a:xfrm>
          <a:prstGeom prst="line">
            <a:avLst/>
          </a:prstGeom>
          <a:noFill/>
          <a:ln w="19050" cap="rnd">
            <a:solidFill>
              <a:srgbClr val="18171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" y="1360170"/>
            <a:ext cx="3696970" cy="18180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350" y="1360170"/>
            <a:ext cx="3683635" cy="1818005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361950" y="3244850"/>
            <a:ext cx="1932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dirty="0">
                <a:solidFill>
                  <a:schemeClr val="bg1"/>
                </a:solidFill>
                <a:cs typeface="+mn-ea"/>
                <a:sym typeface="+mn-lt"/>
              </a:rPr>
              <a:t>用户登录</a:t>
            </a:r>
            <a:endParaRPr 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46015" y="3244850"/>
            <a:ext cx="1932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dirty="0">
                <a:solidFill>
                  <a:schemeClr val="bg1"/>
                </a:solidFill>
                <a:cs typeface="+mn-ea"/>
                <a:sym typeface="+mn-lt"/>
              </a:rPr>
              <a:t>用户注册</a:t>
            </a:r>
            <a:endParaRPr 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230" y="1295400"/>
            <a:ext cx="3825240" cy="18827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136380" y="3244850"/>
            <a:ext cx="1932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dirty="0">
                <a:solidFill>
                  <a:schemeClr val="bg1"/>
                </a:solidFill>
                <a:cs typeface="+mn-ea"/>
                <a:sym typeface="+mn-lt"/>
              </a:rPr>
              <a:t>个人信息修改</a:t>
            </a:r>
            <a:endParaRPr 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7" grpId="0"/>
      <p:bldP spid="10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373589" cy="1295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1949" y="266702"/>
            <a:ext cx="85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73589" y="266702"/>
            <a:ext cx="30460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功能实现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73589" y="728365"/>
            <a:ext cx="362685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Functions realized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3451649" y="5645010"/>
            <a:ext cx="0" cy="1584734"/>
          </a:xfrm>
          <a:prstGeom prst="line">
            <a:avLst/>
          </a:prstGeom>
          <a:noFill/>
          <a:ln w="19050" cap="rnd">
            <a:solidFill>
              <a:srgbClr val="18171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5437071" y="5645010"/>
            <a:ext cx="0" cy="1584734"/>
          </a:xfrm>
          <a:prstGeom prst="line">
            <a:avLst/>
          </a:prstGeom>
          <a:noFill/>
          <a:ln w="19050" cap="rnd">
            <a:solidFill>
              <a:srgbClr val="18171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" y="1403985"/>
            <a:ext cx="7695565" cy="37503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459470" y="2133600"/>
            <a:ext cx="22440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dirty="0">
                <a:solidFill>
                  <a:schemeClr val="bg1"/>
                </a:solidFill>
                <a:cs typeface="+mn-ea"/>
                <a:sym typeface="+mn-lt"/>
              </a:rPr>
              <a:t>管理员的功能，可以添加新的管理员账号，查看、修改普通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&amp;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公司用户的信息，查看、审核调查表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tags/tag1.xml><?xml version="1.0" encoding="utf-8"?>
<p:tagLst xmlns:p="http://schemas.openxmlformats.org/presentationml/2006/main">
  <p:tag name="ISPRING_ULTRA_SCORM_COURSE_ID" val="047E8E4D-4B59-4D68-B3B3-DC14CC34961D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OeJc0s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niXNL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OeJc0u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54lzSy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54lzS2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aWGeSz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aWGeS5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aWGeS7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amGeSyTg/xfEDAAAYxkAABcAAAB1bml2ZXJzYWwvdW5pdmVyc2FsLnBuZ+1XaVxT55o/isVOLSBqCrI7ttJFxKgBFJO4AOIom4QisouWyy7IIQYI0UtbBEXa3lvwgiESLAHCTkMwAUJF4NYYUFnCYqSCISSHJGAgIWSbg/bOb2a+zefhw/md8/zf9z3P+n/Oc/L9fU+ZfGT1EQAAJqe9Pc4BgBECADbe/NAYRox/4u+Gbxuunjt1AmgYsBHDwqbY4z7HAaC5aIs2+gNY/rcr3iFXAcC0Z+3a0J9SfQkALFdOexzHXYuQCs7QLwnH+1/rz+YA2GNVJ4ynP3Xbnr8b8bEH7vElhy83eVSctvmi4HNfj022f9n/1/s3HbYN52/e+mLgqGeNq0pJnKAFT4EThvAJ9uqFKwHshPqgoISRaCynNojtXFclLkvpCiEqx2Ppfhj1m8eb7bNhc648NK+1qLWeFafhshd7LaRPYOzMiFnMkfyCMyX7GFs2AkBdoG3qNsQUyUBkw4vdLiPbLSR3q5P3/PmMWZ2rzPiXwNoJb2Fvg0NyzAMHP5oHbAAADw/Y8a3m6+A6uA6ug+vgOrgOroPr4Dq4Dv4/BPdla6TMrwDg+tD/8UfhDS5gcZkf2RiRoxaOzBRhuzLnKvK+xk8RVShacrCgi0UGs9hSAIjqJDzlFzIHbrF0wu8sIsYSws5zR4/E6GQtgzCUZ2Mht0VEwu+QvMqSJ6XMM2qTUwSy5CwAaJ+gUXIyeV2Ee9Wp0UmhTF7rhdmOQgI+QCXeN8lp7KycFtMoySl/MBqS8Ux0jYhC0nu4poj9SKtDkr/5YR5KtCS9gkLn6KQpjvrFIlIYitJDMOhUznJNcARBWEBQ6M5xeYpvQEqhsGtVQv9qtlCB74zko70Gpo+0OalKONrLMxlVs3j2wHTJ3/12bzClvbqN7rtvqderOMxJNP0yCyw6LmDG6r7XvApIjbhVv2ZHvtU9wZUeE0cjRrL+RT3zVeYIAfEpmGMSxZXnqNh/GxKm2XhJNQX5EyL8y9R+YVP1DU278xM5yaBhHD8PjcTVh3ILCcvt1TcyedbYQSiD1f/PkLD+KmF8KPQWag5TiJYHnlRgX9dxlXGfdo9Xu8bbEd78qFxW3k2fxECjh/eA9hRhWVrWKU985cCt5CxfunE0qp0+ZPUA5D6NPzZhsiIhiwkOwSUMrvBHug5j9gwKX/0of5VweKHhep2mNqdhq41q/OZPzWFouz7HYJQ3BRvUvthnPbl/5yjayzfLlmEyI/LhjrgU9SsqqNP8lW8V/hSvjWEpku1/yEDl2HsrXMBI/GSOFXX6733R/872OmbyH6Ibr49galaWh4ktHfL4hXAad4xO6ad9iFqwz121uld0+cm1o8PXieqak7qsISJbhkybgKopUCor6aG5hYIQK13TtPW9pvMaGUppCU5i1zQtsxV1XZG7vjwRc53PKxtx/03h3ku2+ucdfM/hDlmXdUCzTRR/kHuDsJNrNnOALWSaTMAJfgGNgQ+TmM7P0fZmFexkICMw75GNQvV5MYu4H36pF2iJY+o02xAVyG5ollecywox+TSh6/4KCKoEKTsRAqFFQDNbxtowxkOSkA+HpLkhzIHmWmzZpDSXeLPgmeUfoOL7Iw8uCw4gdoB7s/B70XlBeft5u1xJNOqAfZ7bz2p3ROuFHBsMrk9lK+lIDempkuMSM28/4DdDadSNf6wuj4amMBrp/XWTZq3J5BiljC1v00QHc0Jwe2nhos9Y0tPSbQjEx5AeF2uC67e4lCeMKuqp1oXlQqlTw0TkowpjKcjBLRUuWP8YQItZQDcGlhw0G01wwDa22owNtsGJvGq73P5S1BaWELAooTe2iVIyfeYarK/zTHUWqw1Bgq67IGTTuuT8RUGBv8mzvqgksrDCscdtPi5uUpiaER/Jf+152ePx3WAjNbIRY2spGowctvsNWVwmZ5sDYA452aqJr3tFjoTrBfzHblzGQ6eyR3tG0Pb8GgtGEVZ/TXqVJFD/Agfe5Yw+O7Fzw69Lw4F+4eWRnNBZgnPn0gtJvmP5efTqXGWoM+2oZr61xLkyp5z/BRiCavQtUbSJlb11obFlLCdGoYIw4zKaMcxJcJdMkUsjNY055aqYGm69AlK96Rh4Eafs/SGbcwIHbOaj7d2XT6zwXKe0hoMGCf879a9D4a4ANNK8JIDEDaM+MVHhjRBUZYZZiYKEw2VnUSRt8vkc6lu1iEK5hzWe18wp+9e0InlGGqu5QVGh6wCrZjb4yghu8mgbc2NlVTPWxQckMp7GkZUaBHWjW7tM7ZZYWszl0chwqcwRV17nSRPEmHgrI8E5JJLiSr1oN/c1EMZKF7/RmhuheCWtSwPu8nt7D5I+8odGcdFIZzY9mfKUBbbtDEyacksJx91Wk5t9k/Df9d6svXy0UMeOmyJ7oV1YxJb8asC0IQtjWlaF5LhL0/kmx+R79ROBPtwN0pWl+zkyKrUD5rCjqOhGhk+Zcd+MQHPYwas7Pc9TSp10hCssaTYuURFHpd7WuRVHynrSqqur+72Yfi7miO7fwMH+6KFDs/j3XoCNlZraGmMOqt1p9ycS8nIp1iwzwT+smHubK64iOKAxAsupfstcmXBXAFui/H0tYKVw62obUY44boGoFw879UR9i/NRONq3nvT0FCt/30O9mAs3vym6IyX77ZsNSLoiPoJpeoXxLnh9Wtm7LHXKwPRIqGrxsxnknO1x/0CTNkizA1VV6kwbaPxtMVG/4+Jjb/IoCzXy+niMvotFPACNjldVsQQx7AR3vmdvB/mXtoSuOnUTrRQ7aO3Ra/iTRWLc/uHc5SKSdkbSSNJBkuZ+O/ajXDNMO0vaNulbbG7RFK7KtnHxicnBT4hhdrwK0crHUTwK7vYNxX7jzpntecjuCNP7CRMu+8s53UdNiRf03z0gpmsujda3+vjEuPepjkmmUIXEg3p0I7/GoSZu07iW+FP0/FTrnYLMRHjf9oDmBYpBGwuKyPjyb0+i/fkPry1O/36AkVg/FP7JQuv/rKBO/Sr0roImDt0P9/LcmefkZFgd2mc0o95eBOZtkta+z2W81SSS9MJ/CBMQQHk2jOMOIFGmOitTBGJ5bO5dvCsw+e2i8qyJH+aGWxi++JDuQZYoJrYjF1VFeLWiclurn+7MNZpqMln0UheTv7CrLfP2jRwynkCBeVgn56zsEwFDb4fuEEFNzDtPFUkNzdN3iwOQKTP+z/01NKVnDSWB3CxAXJpp4e6iUu22C/RjXrizEqy+tqe0+HUTz4n5siVzsdciWN6pshM9vTqIxqfdtYZGtoSpssdPqbLDaBEO/e7uAi0oKoFdPy+HGjmYZQvyGZNvXE1kEN7bqVW7xQfl3aA4lTg8CD2FRhyyYJK+pI1Ii+Be7AKyizWVprm1in7axyhSYs85p0DNg5wIO9mhfbS+8pmOZtJQt5Wk2b8oP5mUuPvLPcsfzK+a9h6wkgwQFTxXv+FBrtrs6EK3pEsjS9hcH6Zh3TgULCl31syVF5UN37rQ6Z2hcOncsxaob2IXDUH3Tr3vmGx4/GEKLNgrPOo081nS4LxyMgVLKEk3/b72sdDh14GykhpYY5d6ll48kz1n/DysJqtrvjILY3cCLwASVW+5zsz/1vWXhvyYcNenXkyD6pkR5lt+sf62WJjmKkgPZNvwu5K38n5mibgYlmhm15ohye8GAcbyeVATNVp/tU7SiCYrm2jHcWc9epdrrD2u/iJTtxTJ1Nc+FIBGTWXOHO2B1Zxewp8fr1VY2SSxySwAKTYl1cr9926u4MqD3LTibOhPM2f4K58F8Z/DbGTTYyRs/ljMcJKhLlRk2Ql/raRK+Rk4v349GZHDOVIGf5/ZMUgk1K5SM3Rx44T7T9TPTagPz63l1pY2jnYcPJe593MAq0FFtDZ+IGgbZIF3eCF62Uv3Lweg/ovsjlvqNT5eAhi3v0/SL+Rh68oJs//I6H7CkEqZU13xAO9nGQtqUML+nCQ9iCgJf2eW5ozBUJAg2GeIWQrRFs3wW4b0pB3QvC1CxIjAOzVjDerBUIOrNMQpFEov+UBLvcM/+ti5hvW01e2THdcjbTSqrzJ2WtgpHF3yrh1Mlle7FZm1EDNexlKIGW8FBRo5h1N48/V07y1H7nvWAIAoqDP66u3oZqh94XxPbZt4a0qf1BYh9Je72T2Ke9Vb510tDx6OtgdZHxfk2eesvGn6odTxc+B6DFjel80ew4dd60wxYHwRCP4tfiRJ94ZzvRGLcn/f/wAgLOV/zd8/boFH63B3I3iiLpPkb8FqF066b/+XoFsK/C+BbvDB1MMHlEG2AUOnccNLUwY9M3wrvFqzGn22pJJaZU/Spi7rVFPMr+CRHueMc9UeqP/asNk8bFOh9WHvr+GzwGlPX4+GE1F//U9QSwMEFAACAAgAamGeS3Br3rpLAAAAagAAABsAAAB1bml2ZXJzYWwvdW5pdmVyc2FsLnBuZy54bWyzsa/IzVEoSy0qzszPs1Uy1DNQsrfj5bIpKEoty0wtV6gAigEFIUBJoRLINUJwyzNTSjJslczNTBFiGamZ6Rkltkqm5iZwQX2gkQBQSwECAAAUAAIACADniXNLFQ6tKGQEAAAHEQAAHQAAAAAAAAABAAAAAAAAAAAAdW5pdmVyc2FsL2NvbW1vbl9tZXNzYWdlcy5sbmdQSwECAAAUAAIACADniXNLCH4LIykDAACGDAAAJwAAAAAAAAABAAAAAACfBAAAdW5pdmVyc2FsL2ZsYXNoX3B1Ymxpc2hpbmdfc2V0dGluZ3MueG1sUEsBAgAAFAACAAgA54lzS7X8CWS6AgAAVQoAACEAAAAAAAAAAQAAAAAADQgAAHVuaXZlcnNhbC9mbGFzaF9za2luX3NldHRpbmdzLnhtbFBLAQIAABQAAgAIAOeJc0sqlg9n/gIAAJcLAAAmAAAAAAAAAAEAAAAAAAYLAAB1bml2ZXJzYWwvaHRtbF9wdWJsaXNoaW5nX3NldHRpbmdzLnhtbFBLAQIAABQAAgAIAOeJc0tocVKRmgEAAB8GAAAfAAAAAAAAAAEAAAAAAEgOAAB1bml2ZXJzYWwvaHRtbF9za2luX3NldHRpbmdzLmpzUEsBAgAAFAACAAgAaWGeSz08L9HBAAAA5QEAABoAAAAAAAAAAQAAAAAAHxAAAHVuaXZlcnNhbC9pMThuX3ByZXNldHMueG1sUEsBAgAAFAACAAgAaWGeS5r5lmRrAAAAawAAABwAAAAAAAAAAQAAAAAAGBEAAHVuaXZlcnNhbC9sb2NhbF9zZXR0aW5ncy54bWxQSwECAAAUAAIACABElFdHI7RO+/sCAACwCAAAFAAAAAAAAAABAAAAAAC9EQAAdW5pdmVyc2FsL3BsYXllci54bWxQSwECAAAUAAIACABpYZ5LsIcj9GwBAAD3AgAAKQAAAAAAAAABAAAAAADqFAAAdW5pdmVyc2FsL3NraW5fY3VzdG9taXphdGlvbl9zZXR0aW5ncy54bWxQSwECAAAUAAIACABqYZ5LJOD/F8QMAABjGQAAFwAAAAAAAAAAAAAAAACdFgAAdW5pdmVyc2FsL3VuaXZlcnNhbC5wbmdQSwECAAAUAAIACABqYZ5LcGveuksAAABqAAAAGwAAAAAAAAABAAAAAACWIwAAdW5pdmVyc2FsL3VuaXZlcnNhbC5wbmcueG1sUEsFBgAAAAALAAsASQMAABokAAAAAA=="/>
  <p:tag name="ISPRING_PRESENTATION_TITLE" val="9"/>
  <p:tag name="ISPRING_SCORM_RATE_QUIZZES" val="0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D:\ppt\第11批\634532"/>
  <p:tag name="ISPRING_FIRST_PUBLISH" val="1"/>
</p:tagLst>
</file>

<file path=ppt/theme/theme1.xml><?xml version="1.0" encoding="utf-8"?>
<a:theme xmlns:a="http://schemas.openxmlformats.org/drawingml/2006/main" name="第一PPT，www.1ppt.com">
  <a:themeElements>
    <a:clrScheme name="自定义 15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79646"/>
      </a:folHlink>
    </a:clrScheme>
    <a:fontScheme name="um0s233o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816</Words>
  <Application>WPS 演示</Application>
  <PresentationFormat>自定义</PresentationFormat>
  <Paragraphs>136</Paragraphs>
  <Slides>12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1" baseType="lpstr">
      <vt:lpstr>Arial</vt:lpstr>
      <vt:lpstr>宋体</vt:lpstr>
      <vt:lpstr>Wingdings</vt:lpstr>
      <vt:lpstr>Calibri</vt:lpstr>
      <vt:lpstr>字魂59号-创粗黑</vt:lpstr>
      <vt:lpstr>Agency FB</vt:lpstr>
      <vt:lpstr>Yu Gothic UI</vt:lpstr>
      <vt:lpstr>方正细谭黑简体</vt:lpstr>
      <vt:lpstr>Calibri</vt:lpstr>
      <vt:lpstr>黑体</vt:lpstr>
      <vt:lpstr>微软雅黑</vt:lpstr>
      <vt:lpstr>Arial Unicode MS</vt:lpstr>
      <vt:lpstr>汉仪中圆简</vt:lpstr>
      <vt:lpstr>Arial</vt:lpstr>
      <vt:lpstr>字魂59号-创粗黑</vt:lpstr>
      <vt:lpstr>方正细谭黑简体</vt:lpstr>
      <vt:lpstr>汉仪中圆简</vt:lpstr>
      <vt:lpstr>Segoe Print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星空科技感</dc:title>
  <dc:creator>第一PPT</dc:creator>
  <cp:keywords>www.1ppt.com</cp:keywords>
  <dc:description>www.1ppt.com</dc:description>
  <cp:lastModifiedBy>黑白111</cp:lastModifiedBy>
  <cp:revision>247</cp:revision>
  <dcterms:created xsi:type="dcterms:W3CDTF">2017-08-18T03:02:00Z</dcterms:created>
  <dcterms:modified xsi:type="dcterms:W3CDTF">2020-11-19T03:04:16Z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